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0EB0D-BCFD-45AB-9DE7-398FB7A70C0F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95703-4246-4EC0-BE76-1A4516BF16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5825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95703-4246-4EC0-BE76-1A4516BF16D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2474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 fontScale="90000"/>
          </a:bodyPr>
          <a:lstStyle/>
          <a:p>
            <a:r>
              <a:rPr lang="de-DE" sz="1800" dirty="0" smtClean="0"/>
              <a:t>In einer Obstplantage werden Äpfel zum Verkauft eingeschweißt.</a:t>
            </a:r>
            <a:br>
              <a:rPr lang="de-DE" sz="1800" dirty="0" smtClean="0"/>
            </a:br>
            <a:r>
              <a:rPr lang="de-DE" sz="1800" dirty="0" smtClean="0"/>
              <a:t>Eine Packung wiegt 300 g.</a:t>
            </a:r>
            <a:br>
              <a:rPr lang="de-DE" sz="1800" dirty="0" smtClean="0"/>
            </a:br>
            <a:r>
              <a:rPr lang="de-DE" sz="1800" dirty="0" smtClean="0"/>
              <a:t>Heute werden 30 kg verarbeitet. Von den fertigen Packungen darf die Arbeiterin </a:t>
            </a:r>
            <a:br>
              <a:rPr lang="de-DE" sz="1800" dirty="0" smtClean="0"/>
            </a:br>
            <a:r>
              <a:rPr lang="de-DE" sz="1800" dirty="0" smtClean="0"/>
              <a:t>5 Stück mitnehmen. Wie viele können noch </a:t>
            </a:r>
            <a:r>
              <a:rPr lang="de-DE" sz="1800" smtClean="0"/>
              <a:t>verkauft werden?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/>
          </a:bodyPr>
          <a:lstStyle/>
          <a:p>
            <a:pPr algn="l"/>
            <a:r>
              <a:rPr lang="de-DE" sz="1800" dirty="0" smtClean="0"/>
              <a:t>Gl1</a:t>
            </a:r>
            <a:r>
              <a:rPr lang="de-DE" sz="1800" dirty="0" smtClean="0"/>
              <a:t>: 30 000 g : 300 g = x; x = 100; </a:t>
            </a:r>
            <a:endParaRPr lang="de-DE" sz="1800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</a:t>
            </a:r>
            <a:r>
              <a:rPr lang="de-DE" dirty="0" smtClean="0"/>
              <a:t>: Jede Packung wiegt 300 g: Tabelle. </a:t>
            </a:r>
            <a:r>
              <a:rPr lang="de-DE" dirty="0" smtClean="0"/>
              <a:t>Sie darf „mitnehmen“: Rechenbaum.</a:t>
            </a:r>
            <a:endParaRPr lang="de-DE" dirty="0" smtClean="0"/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/>
        </p:nvCxnSpPr>
        <p:spPr>
          <a:xfrm flipV="1">
            <a:off x="6473189" y="4066901"/>
            <a:ext cx="1974021" cy="7532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852585"/>
              </p:ext>
            </p:extLst>
          </p:nvPr>
        </p:nvGraphicFramePr>
        <p:xfrm>
          <a:off x="1658326" y="3794760"/>
          <a:ext cx="3141980" cy="75546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389709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2303486" y="3819798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497580" y="3818709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300 g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497580" y="4184469"/>
            <a:ext cx="1988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30 kg = 30 000 g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2246676" y="4184469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1748790" y="4925786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7873339" y="3685384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8333400" y="373787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5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--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54374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</a:t>
            </a:r>
            <a:r>
              <a:rPr lang="de-DE" dirty="0" smtClean="0"/>
              <a:t>: y = 100 – 5; y = 95;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398532"/>
            <a:ext cx="28117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</a:t>
            </a:r>
            <a:r>
              <a:rPr lang="de-DE" dirty="0" smtClean="0"/>
              <a:t>:</a:t>
            </a:r>
          </a:p>
          <a:p>
            <a:r>
              <a:rPr lang="de-DE" dirty="0" smtClean="0"/>
              <a:t>30 000 g : 300 g – 5 = x;</a:t>
            </a:r>
          </a:p>
          <a:p>
            <a:r>
              <a:rPr lang="de-DE" dirty="0" smtClean="0"/>
              <a:t>X = 100 – 5; x = 95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5013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 Es können noch 95 Packungen verkauft werden.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Microsoft Office PowerPoint</Application>
  <PresentationFormat>Benutzerdefiniert</PresentationFormat>
  <Paragraphs>17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In einer Obstplantage werden Äpfel zum Verkauft eingeschweißt. Eine Packung wiegt 300 g. Heute werden 30 kg verarbeitet. Von den fertigen Packungen darf die Arbeiterin  5 Stück mitnehmen. Wie viele können noch verkauft werden?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14</cp:revision>
  <dcterms:created xsi:type="dcterms:W3CDTF">2015-08-30T05:53:09Z</dcterms:created>
  <dcterms:modified xsi:type="dcterms:W3CDTF">2016-01-30T07:24:21Z</dcterms:modified>
</cp:coreProperties>
</file>