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152" y="29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52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199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773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694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586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051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20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755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098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883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4393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E8B1B-F213-421B-87B9-094B17207D7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940F6-FFDA-4E27-9200-AA248342371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1644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1470025"/>
          </a:xfrm>
        </p:spPr>
        <p:txBody>
          <a:bodyPr>
            <a:normAutofit/>
          </a:bodyPr>
          <a:lstStyle/>
          <a:p>
            <a:r>
              <a:rPr lang="de-DE" sz="1600" dirty="0" smtClean="0"/>
              <a:t>Frau Müller fährt um 10.00 Uhr mit ihrem </a:t>
            </a:r>
            <a:r>
              <a:rPr lang="de-DE" sz="1600" dirty="0" smtClean="0"/>
              <a:t>Auto </a:t>
            </a:r>
            <a:r>
              <a:rPr lang="de-DE" sz="1600" dirty="0" smtClean="0"/>
              <a:t>von A in Richtung B. </a:t>
            </a:r>
            <a:r>
              <a:rPr lang="de-DE" sz="1600" dirty="0"/>
              <a:t/>
            </a:r>
            <a:br>
              <a:rPr lang="de-DE" sz="1600" dirty="0"/>
            </a:br>
            <a:r>
              <a:rPr lang="de-DE" sz="1600" dirty="0" smtClean="0"/>
              <a:t>Ihre Durchschnittsgeschwindigkeit beträgt 60 km/h.</a:t>
            </a:r>
            <a:br>
              <a:rPr lang="de-DE" sz="1600" dirty="0" smtClean="0"/>
            </a:br>
            <a:r>
              <a:rPr lang="de-DE" sz="1600" dirty="0" smtClean="0"/>
              <a:t>Da ihr Mann feststellt, dass sie den Führerschein vergessen hat, fährt er ihr 30 Minuten später mit seinem Auto nach. Durchschnittsgeschwindigkeit: 90 km/h.</a:t>
            </a:r>
            <a:br>
              <a:rPr lang="de-DE" sz="1600" dirty="0" smtClean="0"/>
            </a:br>
            <a:r>
              <a:rPr lang="de-DE" sz="1600" dirty="0" smtClean="0"/>
              <a:t>Nach welcher  Zeit und in welcher Entfernung von A holt er sie ein?</a:t>
            </a:r>
            <a:endParaRPr lang="de-DE" sz="16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96714"/>
              </p:ext>
            </p:extLst>
          </p:nvPr>
        </p:nvGraphicFramePr>
        <p:xfrm>
          <a:off x="395536" y="2492896"/>
          <a:ext cx="208823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611560" y="2492896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h</a:t>
            </a:r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868356"/>
              </p:ext>
            </p:extLst>
          </p:nvPr>
        </p:nvGraphicFramePr>
        <p:xfrm>
          <a:off x="3563887" y="2516528"/>
          <a:ext cx="3960441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2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61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7216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3779912" y="249289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h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547664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60 km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205774" y="249289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90 km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39552" y="28622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x h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3563888" y="285795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x  - 0,5 h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1475656" y="285795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60 km * x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5220072" y="285795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90 km * ( x – 0,5 )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259632" y="364502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Rechnung: 60 km * x = 90 km * ( x </a:t>
            </a:r>
            <a:r>
              <a:rPr lang="de-DE" dirty="0" smtClean="0"/>
              <a:t>- </a:t>
            </a:r>
            <a:r>
              <a:rPr lang="de-DE" dirty="0" smtClean="0"/>
              <a:t>0,5 );</a:t>
            </a:r>
          </a:p>
          <a:p>
            <a:r>
              <a:rPr lang="de-DE" dirty="0" smtClean="0"/>
              <a:t>60 km * x = 90 km * x  - 90 km * 0,5;</a:t>
            </a:r>
          </a:p>
          <a:p>
            <a:r>
              <a:rPr lang="de-DE" dirty="0" smtClean="0"/>
              <a:t>60 km* x </a:t>
            </a:r>
            <a:r>
              <a:rPr lang="de-DE" dirty="0" smtClean="0"/>
              <a:t>- </a:t>
            </a:r>
            <a:r>
              <a:rPr lang="de-DE" dirty="0" smtClean="0"/>
              <a:t>90 km * x = - 45 km;</a:t>
            </a:r>
          </a:p>
          <a:p>
            <a:r>
              <a:rPr lang="de-DE" dirty="0" smtClean="0"/>
              <a:t>- 30 km * x = - 45 km;  30km * x = 45 km; x = 45 km : 30 km ; x = 1,5  (h);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563888" y="4941168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Probe:</a:t>
            </a:r>
          </a:p>
          <a:p>
            <a:r>
              <a:rPr lang="de-DE" dirty="0" smtClean="0"/>
              <a:t>Auto Frau Müller: 60 km/h * 1,5 h = 90 km;</a:t>
            </a:r>
          </a:p>
          <a:p>
            <a:r>
              <a:rPr lang="de-DE" dirty="0" smtClean="0"/>
              <a:t>Auto Herr Müller: 90 km/h *     1 h = 90 km;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323528" y="5864498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Antwort: 1  ½ </a:t>
            </a:r>
            <a:r>
              <a:rPr lang="de-DE" smtClean="0"/>
              <a:t>Stunden </a:t>
            </a:r>
            <a:r>
              <a:rPr lang="de-DE" smtClean="0"/>
              <a:t>nach </a:t>
            </a:r>
            <a:r>
              <a:rPr lang="de-DE" dirty="0" smtClean="0"/>
              <a:t>der Abfahrt von Frau </a:t>
            </a:r>
            <a:r>
              <a:rPr lang="de-DE" smtClean="0"/>
              <a:t>Müller </a:t>
            </a:r>
            <a:r>
              <a:rPr lang="de-DE" smtClean="0"/>
              <a:t>und nach </a:t>
            </a:r>
            <a:r>
              <a:rPr lang="de-DE" dirty="0" smtClean="0"/>
              <a:t>einer Stunde nach der Abfahrt von </a:t>
            </a:r>
            <a:r>
              <a:rPr lang="de-DE" smtClean="0"/>
              <a:t>Herrn </a:t>
            </a:r>
            <a:r>
              <a:rPr lang="de-DE" smtClean="0"/>
              <a:t>Müller </a:t>
            </a:r>
            <a:r>
              <a:rPr lang="de-DE" smtClean="0"/>
              <a:t>und </a:t>
            </a:r>
            <a:r>
              <a:rPr lang="de-DE" smtClean="0"/>
              <a:t>in </a:t>
            </a:r>
            <a:r>
              <a:rPr lang="de-DE" dirty="0" smtClean="0"/>
              <a:t>einer Entfernung von 90 km von A holt Herr Müller seine Frau ein. 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467544" y="206084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Frau Müller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3453644" y="2072129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Herr Müller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6303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3" grpId="0"/>
      <p:bldP spid="19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Macintosh PowerPoint</Application>
  <PresentationFormat>Bildschirmpräsentation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Frau Müller fährt um 10.00 Uhr mit ihrem Auto von A in Richtung B.  Ihre Durchschnittsgeschwindigkeit beträgt 60 km/h. Da ihr Mann feststellt, dass sie den Führerschein vergessen hat, fährt er ihr 30 Minuten später mit seinem Auto nach. Durchschnittsgeschwindigkeit: 90 km/h. Nach welcher  Zeit und in welcher Entfernung von A holt er sie ein?</vt:lpstr>
    </vt:vector>
  </TitlesOfParts>
  <Company>Schule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8</cp:revision>
  <dcterms:created xsi:type="dcterms:W3CDTF">2015-12-21T12:53:56Z</dcterms:created>
  <dcterms:modified xsi:type="dcterms:W3CDTF">2016-02-26T17:36:58Z</dcterms:modified>
</cp:coreProperties>
</file>