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0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5"/>
            <a:ext cx="9350829" cy="1191227"/>
          </a:xfrm>
        </p:spPr>
        <p:txBody>
          <a:bodyPr>
            <a:noAutofit/>
          </a:bodyPr>
          <a:lstStyle/>
          <a:p>
            <a:r>
              <a:rPr lang="de-DE" sz="1800" dirty="0" smtClean="0"/>
              <a:t>Frau M kauft für ihre Nachbarin ein:</a:t>
            </a:r>
            <a:br>
              <a:rPr lang="de-DE" sz="1800" dirty="0" smtClean="0"/>
            </a:br>
            <a:r>
              <a:rPr lang="de-DE" sz="1800" dirty="0" smtClean="0"/>
              <a:t>Sie nimmt ihr </a:t>
            </a:r>
            <a:r>
              <a:rPr lang="de-DE" sz="1800" dirty="0"/>
              <a:t>e</a:t>
            </a:r>
            <a:r>
              <a:rPr lang="de-DE" sz="1800" dirty="0" smtClean="0"/>
              <a:t>inen </a:t>
            </a:r>
            <a:r>
              <a:rPr lang="de-DE" sz="1800" dirty="0" smtClean="0"/>
              <a:t>Laib </a:t>
            </a:r>
            <a:r>
              <a:rPr lang="de-DE" sz="1800" dirty="0" smtClean="0"/>
              <a:t>Brot mit. </a:t>
            </a:r>
            <a:r>
              <a:rPr lang="de-DE" sz="1800" dirty="0"/>
              <a:t>V</a:t>
            </a:r>
            <a:r>
              <a:rPr lang="de-DE" sz="1800" dirty="0" smtClean="0"/>
              <a:t>on </a:t>
            </a:r>
            <a:r>
              <a:rPr lang="de-DE" sz="1800" dirty="0" smtClean="0"/>
              <a:t>dem Dreierpack Küchentücher, für den sie 9,60 € bezahlt hat,</a:t>
            </a:r>
            <a:br>
              <a:rPr lang="de-DE" sz="1800" dirty="0" smtClean="0"/>
            </a:br>
            <a:r>
              <a:rPr lang="de-DE" sz="1800" dirty="0" smtClean="0"/>
              <a:t>gibt sie ihr eine Rolle.</a:t>
            </a:r>
            <a:br>
              <a:rPr lang="de-DE" sz="1800" dirty="0" smtClean="0"/>
            </a:br>
            <a:r>
              <a:rPr lang="de-DE" sz="1800" dirty="0" smtClean="0"/>
              <a:t>Frau M bezahlt 7,50 €. Wie teuer war der Laib Brot?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Gl1:y = 9,60 € : 3 ; y = 3,20 €;: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Zum Preis des Laibes Brot kommt der Anteil für die Küchentücher: Rechenbaum.</a:t>
            </a:r>
          </a:p>
          <a:p>
            <a:r>
              <a:rPr lang="de-DE" dirty="0" smtClean="0"/>
              <a:t>Die Nachbarin </a:t>
            </a:r>
            <a:r>
              <a:rPr lang="de-DE" dirty="0" smtClean="0"/>
              <a:t>muss </a:t>
            </a:r>
            <a:r>
              <a:rPr lang="de-DE" dirty="0" smtClean="0"/>
              <a:t>den dritten Teil des Preises für die Küchentücher bezahlen: Tabelle.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9,60 €</a:t>
            </a:r>
          </a:p>
          <a:p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235190" y="3701345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y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497830" y="6189312"/>
            <a:ext cx="975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7,50 €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606665" y="4899940"/>
            <a:ext cx="3703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</a:t>
            </a:r>
            <a:r>
              <a:rPr lang="de-DE" dirty="0" smtClean="0"/>
              <a:t>2:  </a:t>
            </a:r>
            <a:r>
              <a:rPr lang="de-DE" dirty="0" smtClean="0"/>
              <a:t>x + 3,20 € = 7,50 €; x = 7,50 € - 3,20 €; x = 4,30 €;  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546271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 </a:t>
            </a:r>
            <a:r>
              <a:rPr lang="de-DE" dirty="0" smtClean="0"/>
              <a:t>+ 9,60 € : 3 = 7,50 €;</a:t>
            </a:r>
          </a:p>
          <a:p>
            <a:r>
              <a:rPr lang="de-DE" dirty="0" smtClean="0"/>
              <a:t>X + 3,20 </a:t>
            </a:r>
            <a:r>
              <a:rPr lang="de-DE" dirty="0" smtClean="0"/>
              <a:t>€ </a:t>
            </a:r>
            <a:r>
              <a:rPr lang="de-DE" dirty="0" smtClean="0"/>
              <a:t>= </a:t>
            </a:r>
            <a:r>
              <a:rPr lang="de-DE" dirty="0" smtClean="0"/>
              <a:t>7,50 €; x = 4,20 €; 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488479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Der Laib Brot kostete 4,20 €.</a:t>
            </a:r>
            <a:endParaRPr lang="de-DE" dirty="0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3599513"/>
            <a:ext cx="2162224" cy="12206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Benutzerdefiniert</PresentationFormat>
  <Paragraphs>17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M kauft für ihre Nachbarin ein: Sie nimmt ihr einen Laib Brot mit. Von dem Dreierpack Küchentücher, für den sie 9,60 € bezahlt hat, gibt sie ihr eine Rolle. Frau M bezahlt 7,50 €. Wie teuer war der Laib Brot?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15</cp:revision>
  <dcterms:created xsi:type="dcterms:W3CDTF">2015-08-30T05:53:09Z</dcterms:created>
  <dcterms:modified xsi:type="dcterms:W3CDTF">2016-01-29T17:32:50Z</dcterms:modified>
</cp:coreProperties>
</file>