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107" d="100"/>
          <a:sy n="107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/>
          </a:bodyPr>
          <a:lstStyle/>
          <a:p>
            <a:r>
              <a:rPr lang="de-DE" sz="1800" dirty="0" smtClean="0"/>
              <a:t>Für das Kinderheim kauft Schwester Gertud 7 Kästen Saft zu je 14 E und</a:t>
            </a:r>
            <a:br>
              <a:rPr lang="de-DE" sz="1800" dirty="0" smtClean="0"/>
            </a:br>
            <a:r>
              <a:rPr lang="de-DE" sz="1800" dirty="0" smtClean="0"/>
              <a:t>bezahlt mit einem 100 Euroschein, </a:t>
            </a:r>
            <a:br>
              <a:rPr lang="de-DE" sz="1800" dirty="0" smtClean="0"/>
            </a:br>
            <a:r>
              <a:rPr lang="de-DE" sz="1800" dirty="0" smtClean="0"/>
              <a:t>Wie viel Geld erhält </a:t>
            </a:r>
            <a:r>
              <a:rPr lang="de-DE" sz="1800" smtClean="0"/>
              <a:t>sie zurück?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/>
          </a:bodyPr>
          <a:lstStyle/>
          <a:p>
            <a:r>
              <a:rPr lang="de-DE" sz="1800" dirty="0" smtClean="0"/>
              <a:t>Gl1: x </a:t>
            </a:r>
            <a:r>
              <a:rPr lang="de-DE" sz="1800" dirty="0" smtClean="0"/>
              <a:t>= 14 € * 7; x = 98 €</a:t>
            </a:r>
            <a:r>
              <a:rPr lang="de-DE" sz="1800" dirty="0" smtClean="0"/>
              <a:t>;</a:t>
            </a:r>
            <a:endParaRPr lang="de-DE" sz="1800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 Jeder der 7 Kästen kostet 14 €: Tabelle.</a:t>
            </a:r>
          </a:p>
          <a:p>
            <a:r>
              <a:rPr lang="de-DE" dirty="0" smtClean="0"/>
              <a:t>Von den 100 € geht der Preis für die 7 Kästen weg: Rechenbaum.</a:t>
            </a:r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2445579" y="4560578"/>
            <a:ext cx="2964621" cy="365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532373"/>
              </p:ext>
            </p:extLst>
          </p:nvPr>
        </p:nvGraphicFramePr>
        <p:xfrm>
          <a:off x="6514269" y="3260278"/>
          <a:ext cx="3141980" cy="80067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434918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7178040" y="3254333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778240" y="3233753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14 €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8776139" y="3702461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7216579" y="3657111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7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9979855" y="2911171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x 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1577044" y="4138757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076449" y="420941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100 €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9" y="6189312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y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--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72350" y="5054374"/>
            <a:ext cx="3703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 </a:t>
            </a:r>
            <a:r>
              <a:rPr lang="de-DE" dirty="0" smtClean="0"/>
              <a:t>2:  </a:t>
            </a:r>
            <a:r>
              <a:rPr lang="de-DE" dirty="0" smtClean="0"/>
              <a:t>100 € - 98 € = y; y = 2 €</a:t>
            </a:r>
            <a:r>
              <a:rPr lang="de-DE" dirty="0" smtClean="0"/>
              <a:t>: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460199" y="5423706"/>
            <a:ext cx="2811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Gesamtansatz: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7460199" y="5849116"/>
            <a:ext cx="4427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100 € - 14 € * 7 = y ; y = 100 € - 98 €: y = 2 €: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78040" y="6377940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A: Sie erhält 2 € zurück.</a:t>
            </a:r>
            <a:endParaRPr lang="de-DE" dirty="0"/>
          </a:p>
        </p:txBody>
      </p:sp>
      <p:cxnSp>
        <p:nvCxnSpPr>
          <p:cNvPr id="9" name="Gerader Verbinder 8"/>
          <p:cNvCxnSpPr>
            <a:endCxn id="13" idx="1"/>
          </p:cNvCxnSpPr>
          <p:nvPr/>
        </p:nvCxnSpPr>
        <p:spPr>
          <a:xfrm flipV="1">
            <a:off x="6473189" y="3885341"/>
            <a:ext cx="2302950" cy="93485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</Words>
  <Application>Microsoft Office PowerPoint</Application>
  <PresentationFormat>Benutzerdefiniert</PresentationFormat>
  <Paragraphs>16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Für das Kinderheim kauft Schwester Gertud 7 Kästen Saft zu je 14 E und bezahlt mit einem 100 Euroschein,  Wie viel Geld erhält sie zurück?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19</cp:revision>
  <dcterms:created xsi:type="dcterms:W3CDTF">2015-08-30T05:53:09Z</dcterms:created>
  <dcterms:modified xsi:type="dcterms:W3CDTF">2016-01-30T08:16:31Z</dcterms:modified>
</cp:coreProperties>
</file>