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705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8539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7182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1581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36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180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633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605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5020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19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3910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2D653-F3D8-4266-AFE0-CEE50D13E71A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42C6C-F2EA-4337-84E2-0888939D6E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557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467544" y="260648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http://www.macfunktion.ch/textaufgaben/grundschema/3titelbeispiele.shtml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1560" y="764704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Im Basar von Istanbul wird um einen Ledermantel gefeilscht.</a:t>
            </a:r>
          </a:p>
          <a:p>
            <a:r>
              <a:rPr lang="de-DE" sz="1200" dirty="0"/>
              <a:t>Der Händler verlangt  590 €, während der Käufer nur 410 € bezahlen will.</a:t>
            </a:r>
          </a:p>
          <a:p>
            <a:r>
              <a:rPr lang="de-DE" sz="1200" dirty="0"/>
              <a:t>Die beiden einigen sich so, dass der Händler den  Preis um gleich viele Prozente senkt, </a:t>
            </a:r>
          </a:p>
          <a:p>
            <a:r>
              <a:rPr lang="de-DE" sz="1200" dirty="0"/>
              <a:t>wie der Käufer sein Angebot erhöht.</a:t>
            </a:r>
          </a:p>
          <a:p>
            <a:r>
              <a:rPr lang="de-DE" sz="1200" dirty="0"/>
              <a:t>Welches ist der Verkaufspreis und um wie viele Prozent sind beide von ihren Forderungen abgewichen? 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256299"/>
              </p:ext>
            </p:extLst>
          </p:nvPr>
        </p:nvGraphicFramePr>
        <p:xfrm>
          <a:off x="607616" y="2420888"/>
          <a:ext cx="274024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01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0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88769"/>
              </p:ext>
            </p:extLst>
          </p:nvPr>
        </p:nvGraphicFramePr>
        <p:xfrm>
          <a:off x="4427984" y="2420888"/>
          <a:ext cx="274024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01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0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611560" y="2149699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Prozent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427984" y="2142050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Prozent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979712" y="2149699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796136" y="2142049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Betrag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096370" y="244982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1 %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876790" y="245747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1 %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899592" y="2852936"/>
            <a:ext cx="700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100 %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664702" y="2851447"/>
            <a:ext cx="700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100 %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99592" y="3212976"/>
            <a:ext cx="700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x %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4653631" y="3211487"/>
            <a:ext cx="700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 x %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21957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590 €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6084168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410 €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2195736" y="245747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5,90 €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6048164" y="2458544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4,10 €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105969" y="3212976"/>
            <a:ext cx="971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5,90 € *x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6048164" y="3212976"/>
            <a:ext cx="972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4,10 € * x</a:t>
            </a:r>
          </a:p>
        </p:txBody>
      </p:sp>
      <p:sp>
        <p:nvSpPr>
          <p:cNvPr id="24" name="Rechteck 23"/>
          <p:cNvSpPr/>
          <p:nvPr/>
        </p:nvSpPr>
        <p:spPr>
          <a:xfrm>
            <a:off x="2105969" y="4318248"/>
            <a:ext cx="1886021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5292080" y="4242048"/>
            <a:ext cx="1944216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Ellipse 25"/>
          <p:cNvSpPr/>
          <p:nvPr/>
        </p:nvSpPr>
        <p:spPr>
          <a:xfrm>
            <a:off x="3077590" y="3933056"/>
            <a:ext cx="457200" cy="21602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Ellipse 26"/>
          <p:cNvSpPr/>
          <p:nvPr/>
        </p:nvSpPr>
        <p:spPr>
          <a:xfrm>
            <a:off x="6445192" y="3844527"/>
            <a:ext cx="457200" cy="21602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 Verbindung 28"/>
          <p:cNvCxnSpPr>
            <a:endCxn id="26" idx="1"/>
          </p:cNvCxnSpPr>
          <p:nvPr/>
        </p:nvCxnSpPr>
        <p:spPr>
          <a:xfrm>
            <a:off x="2411760" y="3519264"/>
            <a:ext cx="732785" cy="4454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Gerade Verbindung 30"/>
          <p:cNvCxnSpPr>
            <a:endCxn id="26" idx="0"/>
          </p:cNvCxnSpPr>
          <p:nvPr/>
        </p:nvCxnSpPr>
        <p:spPr>
          <a:xfrm>
            <a:off x="3077590" y="3068960"/>
            <a:ext cx="228600" cy="864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32"/>
          <p:cNvCxnSpPr>
            <a:endCxn id="27" idx="1"/>
          </p:cNvCxnSpPr>
          <p:nvPr/>
        </p:nvCxnSpPr>
        <p:spPr>
          <a:xfrm>
            <a:off x="6048164" y="3366864"/>
            <a:ext cx="463983" cy="50929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34"/>
          <p:cNvCxnSpPr>
            <a:endCxn id="27" idx="7"/>
          </p:cNvCxnSpPr>
          <p:nvPr/>
        </p:nvCxnSpPr>
        <p:spPr>
          <a:xfrm flipH="1">
            <a:off x="6835437" y="3006824"/>
            <a:ext cx="66955" cy="8693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>
            <a:stCxn id="26" idx="4"/>
          </p:cNvCxnSpPr>
          <p:nvPr/>
        </p:nvCxnSpPr>
        <p:spPr>
          <a:xfrm>
            <a:off x="3306190" y="4149080"/>
            <a:ext cx="0" cy="169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27" idx="4"/>
          </p:cNvCxnSpPr>
          <p:nvPr/>
        </p:nvCxnSpPr>
        <p:spPr>
          <a:xfrm>
            <a:off x="6673792" y="4060551"/>
            <a:ext cx="0" cy="2576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3191890" y="3876411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-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6563072" y="3780026"/>
            <a:ext cx="339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2150852" y="4391471"/>
            <a:ext cx="1796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y = 590 €  - 5,90 € *x</a:t>
            </a:r>
          </a:p>
        </p:txBody>
      </p:sp>
      <p:sp>
        <p:nvSpPr>
          <p:cNvPr id="44" name="Textfeld 43"/>
          <p:cNvSpPr txBox="1"/>
          <p:nvPr/>
        </p:nvSpPr>
        <p:spPr>
          <a:xfrm>
            <a:off x="5436096" y="4318248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z = 410 € + 4,10 € * x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3491880" y="4941168"/>
            <a:ext cx="45365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590 € - 5,90 € * x =  410 € + 4,10 € * x;</a:t>
            </a:r>
          </a:p>
          <a:p>
            <a:r>
              <a:rPr lang="de-DE" sz="1200" dirty="0"/>
              <a:t>590 €  - 410 € = 4,10 € * x + 5,90 € * x;</a:t>
            </a:r>
          </a:p>
          <a:p>
            <a:r>
              <a:rPr lang="de-DE" sz="1200" dirty="0"/>
              <a:t>180 €  = 10 € * ; x = 180 € : 10 €;</a:t>
            </a:r>
          </a:p>
          <a:p>
            <a:r>
              <a:rPr lang="de-DE" sz="1200" dirty="0"/>
              <a:t> x= 18 (%);</a:t>
            </a:r>
          </a:p>
          <a:p>
            <a:r>
              <a:rPr lang="de-DE" sz="1400" dirty="0"/>
              <a:t> 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534740" y="6453336"/>
            <a:ext cx="7997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Antwort: Der Verkaufspreis beträgt 483,80 €. Beide sind um 18 %  von ihren Forderungen abgewichen.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2438884" y="5828900"/>
            <a:ext cx="6309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y = 590 €  - 5,90 € *x; y =  590 € - 5,90 € * 18; y = 590 € - 106,20 €; y =  </a:t>
            </a:r>
            <a:r>
              <a:rPr lang="de-DE" sz="1400" b="1" u="sng" dirty="0"/>
              <a:t>483,80 €; 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979712" y="6136677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   </a:t>
            </a:r>
            <a:r>
              <a:rPr lang="de-DE" sz="1400" dirty="0"/>
              <a:t>       z = 410 € + 4,10 € * 18; z = 410 € + 73,80 €; z = </a:t>
            </a:r>
            <a:r>
              <a:rPr lang="de-DE" sz="1400" b="1" u="sng" dirty="0"/>
              <a:t>483,80 €;</a:t>
            </a:r>
            <a:endParaRPr lang="de-DE" b="1" u="sng" dirty="0"/>
          </a:p>
        </p:txBody>
      </p:sp>
      <p:sp>
        <p:nvSpPr>
          <p:cNvPr id="28" name="Textfeld 27"/>
          <p:cNvSpPr txBox="1"/>
          <p:nvPr/>
        </p:nvSpPr>
        <p:spPr>
          <a:xfrm>
            <a:off x="673945" y="1880439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Händler</a:t>
            </a:r>
            <a:r>
              <a:rPr lang="de-DE" sz="1400" dirty="0"/>
              <a:t> </a:t>
            </a:r>
          </a:p>
          <a:p>
            <a:endParaRPr lang="de-DE" sz="1400" dirty="0"/>
          </a:p>
        </p:txBody>
      </p:sp>
      <p:sp>
        <p:nvSpPr>
          <p:cNvPr id="42" name="Textfeld 41"/>
          <p:cNvSpPr txBox="1"/>
          <p:nvPr/>
        </p:nvSpPr>
        <p:spPr>
          <a:xfrm>
            <a:off x="4408481" y="1888089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Käufer  </a:t>
            </a:r>
            <a:r>
              <a:rPr lang="de-DE" sz="1400" dirty="0"/>
              <a:t> </a:t>
            </a:r>
          </a:p>
          <a:p>
            <a:endParaRPr lang="de-DE" sz="1400" dirty="0"/>
          </a:p>
        </p:txBody>
      </p:sp>
      <p:sp>
        <p:nvSpPr>
          <p:cNvPr id="30" name="Textfeld 29"/>
          <p:cNvSpPr txBox="1"/>
          <p:nvPr/>
        </p:nvSpPr>
        <p:spPr>
          <a:xfrm>
            <a:off x="4499882" y="4315499"/>
            <a:ext cx="736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= </a:t>
            </a:r>
          </a:p>
        </p:txBody>
      </p:sp>
    </p:spTree>
    <p:extLst>
      <p:ext uri="{BB962C8B-B14F-4D97-AF65-F5344CB8AC3E}">
        <p14:creationId xmlns:p14="http://schemas.microsoft.com/office/powerpoint/2010/main" val="60910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3" grpId="0"/>
      <p:bldP spid="44" grpId="0"/>
      <p:bldP spid="45" grpId="0"/>
      <p:bldP spid="2" grpId="0"/>
      <p:bldP spid="38" grpId="0"/>
      <p:bldP spid="3" grpId="0"/>
      <p:bldP spid="28" grpId="0"/>
      <p:bldP spid="42" grpId="0"/>
      <p:bldP spid="30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</Words>
  <Application>Microsoft Office PowerPoint</Application>
  <PresentationFormat>Bildschirmpräsentation (4:3)</PresentationFormat>
  <Paragraphs>37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10</cp:revision>
  <dcterms:created xsi:type="dcterms:W3CDTF">2016-01-29T07:05:16Z</dcterms:created>
  <dcterms:modified xsi:type="dcterms:W3CDTF">2016-02-29T09:46:56Z</dcterms:modified>
</cp:coreProperties>
</file>