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84" d="100"/>
          <a:sy n="84" d="100"/>
        </p:scale>
        <p:origin x="7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06.09.2015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02623" y="837656"/>
            <a:ext cx="9350829" cy="990600"/>
          </a:xfrm>
        </p:spPr>
        <p:txBody>
          <a:bodyPr>
            <a:normAutofit/>
          </a:bodyPr>
          <a:lstStyle/>
          <a:p>
            <a:r>
              <a:rPr lang="de-DE" sz="1800" dirty="0" smtClean="0"/>
              <a:t>Herr Post besitzt 200 wertvolle Sammelmarken.</a:t>
            </a:r>
            <a:br>
              <a:rPr lang="de-DE" sz="1800" dirty="0" smtClean="0"/>
            </a:br>
            <a:r>
              <a:rPr lang="de-DE" sz="1800" dirty="0" smtClean="0"/>
              <a:t>Er kauft um 50 € weitere dazu, der Stückpreis ist 10 €.</a:t>
            </a:r>
            <a:br>
              <a:rPr lang="de-DE" sz="1800" dirty="0" smtClean="0"/>
            </a:br>
            <a:r>
              <a:rPr lang="de-DE" sz="1800" dirty="0" smtClean="0"/>
              <a:t>Wie viele Sammelmarken hat er jetzt?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 fontScale="77500" lnSpcReduction="20000"/>
          </a:bodyPr>
          <a:lstStyle/>
          <a:p>
            <a:r>
              <a:rPr lang="de-DE" dirty="0" smtClean="0"/>
              <a:t>Gl150 € : 10 € = x; x = 50 € : 10 €; x = 5: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 Zu den 200 Sammelmarken kauft er weitere dazu: Rechenbaum.</a:t>
            </a:r>
          </a:p>
          <a:p>
            <a:r>
              <a:rPr lang="de-DE" dirty="0" smtClean="0"/>
              <a:t>Für diese bezahlt er 50 €  bei einem Stückpreis von 10 €: Tabelle </a:t>
            </a:r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2445579" y="4560578"/>
            <a:ext cx="2964621" cy="365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532373"/>
              </p:ext>
            </p:extLst>
          </p:nvPr>
        </p:nvGraphicFramePr>
        <p:xfrm>
          <a:off x="6514269" y="3260278"/>
          <a:ext cx="3141980" cy="80067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434918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7178040" y="3254333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778240" y="3233753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10 €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8776139" y="3702461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50 €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7235446" y="3636311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9979855" y="2911171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x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1577044" y="4138757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116650" y="4195370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200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9" y="6189312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y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03770" y="5076363"/>
            <a:ext cx="3703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 200 + 5 = y; y = 200 + 5; y = 205	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50" y="5398532"/>
            <a:ext cx="2811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7520939" y="5848836"/>
            <a:ext cx="421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200 + 50 € : 10 € = y; 200 + 5 = y; y = 205: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78040" y="6377940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A: Er hat </a:t>
            </a:r>
            <a:r>
              <a:rPr lang="de-DE" smtClean="0"/>
              <a:t>jetzt </a:t>
            </a:r>
            <a:r>
              <a:rPr lang="de-DE" smtClean="0"/>
              <a:t>205 </a:t>
            </a:r>
            <a:r>
              <a:rPr lang="de-DE" dirty="0" smtClean="0"/>
              <a:t>Sammelmarken. </a:t>
            </a:r>
            <a:endParaRPr lang="de-DE" dirty="0"/>
          </a:p>
        </p:txBody>
      </p:sp>
      <p:cxnSp>
        <p:nvCxnSpPr>
          <p:cNvPr id="9" name="Gerader Verbinder 8"/>
          <p:cNvCxnSpPr/>
          <p:nvPr/>
        </p:nvCxnSpPr>
        <p:spPr>
          <a:xfrm flipV="1">
            <a:off x="6393070" y="3964251"/>
            <a:ext cx="1067129" cy="83423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</Words>
  <Application>Microsoft Office PowerPoint</Application>
  <PresentationFormat>Breitbild</PresentationFormat>
  <Paragraphs>16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Herr Post besitzt 200 wertvolle Sammelmarken. Er kauft um 50 € weitere dazu, der Stückpreis ist 10 €. Wie viele Sammelmarken hat er jetzt?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</cp:lastModifiedBy>
  <cp:revision>14</cp:revision>
  <dcterms:created xsi:type="dcterms:W3CDTF">2015-08-30T05:53:09Z</dcterms:created>
  <dcterms:modified xsi:type="dcterms:W3CDTF">2015-09-06T09:22:40Z</dcterms:modified>
</cp:coreProperties>
</file>