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84" d="100"/>
          <a:sy n="84" d="100"/>
        </p:scale>
        <p:origin x="7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0EB0D-BCFD-45AB-9DE7-398FB7A70C0F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95703-4246-4EC0-BE76-1A4516BF16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5825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95703-4246-4EC0-BE76-1A4516BF16D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2474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/>
          </a:bodyPr>
          <a:lstStyle/>
          <a:p>
            <a:r>
              <a:rPr lang="de-DE" sz="1800" dirty="0" smtClean="0"/>
              <a:t>Text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 fontScale="92500" lnSpcReduction="10000"/>
          </a:bodyPr>
          <a:lstStyle/>
          <a:p>
            <a:r>
              <a:rPr lang="de-DE" dirty="0" smtClean="0"/>
              <a:t>Gl1: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</a:t>
            </a:r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/>
          <p:cNvCxnSpPr/>
          <p:nvPr/>
        </p:nvCxnSpPr>
        <p:spPr>
          <a:xfrm flipV="1">
            <a:off x="6473189" y="4066901"/>
            <a:ext cx="1974021" cy="7532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852585"/>
              </p:ext>
            </p:extLst>
          </p:nvPr>
        </p:nvGraphicFramePr>
        <p:xfrm>
          <a:off x="1658326" y="3794760"/>
          <a:ext cx="3141980" cy="75546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389709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2303486" y="3819798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497580" y="3818709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497580" y="4184469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2246676" y="4184469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1748790" y="4925786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7873339" y="3685384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8333400" y="373787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--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50" y="5054374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2: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398532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460199" y="5849116"/>
            <a:ext cx="3935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Rechnung ;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</Words>
  <Application>Microsoft Office PowerPoint</Application>
  <PresentationFormat>Breitbild</PresentationFormat>
  <Paragraphs>16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Text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</cp:lastModifiedBy>
  <cp:revision>11</cp:revision>
  <dcterms:created xsi:type="dcterms:W3CDTF">2015-08-30T05:53:09Z</dcterms:created>
  <dcterms:modified xsi:type="dcterms:W3CDTF">2015-09-06T09:08:53Z</dcterms:modified>
</cp:coreProperties>
</file>