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A488322-F2BA-4B5B-9748-0D474271808F}" styleName="Mittlere Formatvorlage 3 - Akz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17" autoAdjust="0"/>
    <p:restoredTop sz="94630" autoAdjust="0"/>
  </p:normalViewPr>
  <p:slideViewPr>
    <p:cSldViewPr snapToGrid="0">
      <p:cViewPr varScale="1">
        <p:scale>
          <a:sx n="107" d="100"/>
          <a:sy n="107" d="100"/>
        </p:scale>
        <p:origin x="-102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60EB0D-BCFD-45AB-9DE7-398FB7A70C0F}" type="datetimeFigureOut">
              <a:rPr lang="de-DE" smtClean="0"/>
              <a:t>30.01.2016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F95703-4246-4EC0-BE76-1A4516BF16D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658251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F95703-4246-4EC0-BE76-1A4516BF16D2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924743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30.01.2016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853023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30.01.2016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519518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30.01.2016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059321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30.01.2016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74297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30.01.2016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614243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30.01.2016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038636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30.01.2016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681474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30.01.2016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717156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30.01.2016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560303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30.01.2016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18194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30.01.2016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036062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46A329-0AEF-447B-AA73-BA43C2FD0B4E}" type="datetimeFigureOut">
              <a:rPr lang="de-DE" smtClean="0"/>
              <a:t>30.01.2016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232411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260629" y="468961"/>
            <a:ext cx="9270754" cy="1643924"/>
          </a:xfrm>
        </p:spPr>
        <p:txBody>
          <a:bodyPr>
            <a:normAutofit fontScale="90000"/>
          </a:bodyPr>
          <a:lstStyle/>
          <a:p>
            <a:r>
              <a:rPr lang="de-DE" sz="1800" dirty="0" smtClean="0"/>
              <a:t>												</a:t>
            </a:r>
            <a:br>
              <a:rPr lang="de-DE" sz="1800" dirty="0" smtClean="0"/>
            </a:br>
            <a:r>
              <a:rPr lang="de-DE" sz="1800" dirty="0" smtClean="0"/>
              <a:t>													</a:t>
            </a:r>
            <a:br>
              <a:rPr lang="de-DE" sz="1800" dirty="0" smtClean="0"/>
            </a:br>
            <a:r>
              <a:rPr lang="de-DE" sz="1800" b="1" dirty="0"/>
              <a:t>Eine Schneiderin  in einer Hosenfabrik nimmt einen Stoffballen mit 28 m Länge und	</a:t>
            </a:r>
            <a:br>
              <a:rPr lang="de-DE" sz="1800" b="1" dirty="0"/>
            </a:br>
            <a:r>
              <a:rPr lang="de-DE" sz="1800" b="1" dirty="0"/>
              <a:t>schneidet ihn in 14 Stücke.  Beim Nachmessen stellt sie fest, </a:t>
            </a:r>
            <a:r>
              <a:rPr lang="de-DE" sz="1800" b="1" dirty="0" smtClean="0"/>
              <a:t>dass </a:t>
            </a:r>
            <a:r>
              <a:rPr lang="de-DE" sz="1800" b="1" dirty="0"/>
              <a:t>jeder Teil 10 cm	</a:t>
            </a:r>
            <a:br>
              <a:rPr lang="de-DE" sz="1800" b="1" dirty="0"/>
            </a:br>
            <a:r>
              <a:rPr lang="de-DE" sz="1800" b="1" dirty="0"/>
              <a:t>zu lang ist. Welche Länge braucht sie?	</a:t>
            </a:r>
            <a:br>
              <a:rPr lang="de-DE" sz="1800" b="1" dirty="0"/>
            </a:br>
            <a:endParaRPr lang="de-DE" sz="1800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7873339" y="4515708"/>
            <a:ext cx="4148603" cy="365208"/>
          </a:xfrm>
        </p:spPr>
        <p:txBody>
          <a:bodyPr>
            <a:normAutofit/>
          </a:bodyPr>
          <a:lstStyle/>
          <a:p>
            <a:r>
              <a:rPr lang="de-DE" sz="1800" dirty="0" smtClean="0"/>
              <a:t>Gl1 x = 28 m : 14; x = 2,00 </a:t>
            </a:r>
            <a:r>
              <a:rPr lang="de-DE" sz="1800" dirty="0" smtClean="0"/>
              <a:t>m;</a:t>
            </a:r>
            <a:endParaRPr lang="de-DE" sz="1800" dirty="0"/>
          </a:p>
        </p:txBody>
      </p:sp>
      <p:sp>
        <p:nvSpPr>
          <p:cNvPr id="4" name="Textfeld 3"/>
          <p:cNvSpPr txBox="1"/>
          <p:nvPr/>
        </p:nvSpPr>
        <p:spPr>
          <a:xfrm>
            <a:off x="1371600" y="2013857"/>
            <a:ext cx="94161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Kommentar: Sie schneidet ihn in 14 Stücke: Tabelle.</a:t>
            </a:r>
          </a:p>
          <a:p>
            <a:r>
              <a:rPr lang="de-DE" dirty="0" smtClean="0"/>
              <a:t>Sie schneidet jeweils 10 cm  Stück ab: Rechenbaum.</a:t>
            </a:r>
          </a:p>
        </p:txBody>
      </p:sp>
      <p:sp>
        <p:nvSpPr>
          <p:cNvPr id="5" name="Ellipse 4"/>
          <p:cNvSpPr/>
          <p:nvPr/>
        </p:nvSpPr>
        <p:spPr>
          <a:xfrm>
            <a:off x="5410200" y="4648200"/>
            <a:ext cx="990600" cy="555171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9" name="Gerader Verbinder 8"/>
          <p:cNvCxnSpPr/>
          <p:nvPr/>
        </p:nvCxnSpPr>
        <p:spPr>
          <a:xfrm flipV="1">
            <a:off x="6473189" y="4066901"/>
            <a:ext cx="1974021" cy="75329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Gerade Verbindung mit Pfeil 10"/>
          <p:cNvCxnSpPr/>
          <p:nvPr/>
        </p:nvCxnSpPr>
        <p:spPr>
          <a:xfrm>
            <a:off x="5932714" y="5203371"/>
            <a:ext cx="59871" cy="870858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8" name="Tabel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3852585"/>
              </p:ext>
            </p:extLst>
          </p:nvPr>
        </p:nvGraphicFramePr>
        <p:xfrm>
          <a:off x="1658326" y="3794760"/>
          <a:ext cx="3141980" cy="755469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1570990"/>
                <a:gridCol w="1570990"/>
              </a:tblGrid>
              <a:tr h="389709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55963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0" name="Textfeld 9"/>
          <p:cNvSpPr txBox="1"/>
          <p:nvPr/>
        </p:nvSpPr>
        <p:spPr>
          <a:xfrm>
            <a:off x="2303486" y="3819798"/>
            <a:ext cx="92583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</a:t>
            </a:r>
            <a:endParaRPr lang="de-DE" dirty="0"/>
          </a:p>
        </p:txBody>
      </p:sp>
      <p:sp>
        <p:nvSpPr>
          <p:cNvPr id="12" name="Textfeld 11"/>
          <p:cNvSpPr txBox="1"/>
          <p:nvPr/>
        </p:nvSpPr>
        <p:spPr>
          <a:xfrm>
            <a:off x="3497580" y="3818709"/>
            <a:ext cx="75438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x</a:t>
            </a:r>
          </a:p>
        </p:txBody>
      </p:sp>
      <p:sp>
        <p:nvSpPr>
          <p:cNvPr id="13" name="Textfeld 12"/>
          <p:cNvSpPr txBox="1"/>
          <p:nvPr/>
        </p:nvSpPr>
        <p:spPr>
          <a:xfrm>
            <a:off x="2045970" y="4184469"/>
            <a:ext cx="106299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20</a:t>
            </a:r>
            <a:endParaRPr lang="de-DE" dirty="0"/>
          </a:p>
        </p:txBody>
      </p:sp>
      <p:sp>
        <p:nvSpPr>
          <p:cNvPr id="14" name="Textfeld 13"/>
          <p:cNvSpPr txBox="1"/>
          <p:nvPr/>
        </p:nvSpPr>
        <p:spPr>
          <a:xfrm>
            <a:off x="3229316" y="4189734"/>
            <a:ext cx="86868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28 m</a:t>
            </a:r>
            <a:endParaRPr lang="de-DE" dirty="0"/>
          </a:p>
        </p:txBody>
      </p:sp>
      <p:sp>
        <p:nvSpPr>
          <p:cNvPr id="18" name="Textfeld 17"/>
          <p:cNvSpPr txBox="1"/>
          <p:nvPr/>
        </p:nvSpPr>
        <p:spPr>
          <a:xfrm>
            <a:off x="1748790" y="4925786"/>
            <a:ext cx="18516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Achte darauf, dass der Strich zum  x geht!</a:t>
            </a:r>
            <a:endParaRPr lang="de-DE" dirty="0"/>
          </a:p>
        </p:txBody>
      </p:sp>
      <p:sp>
        <p:nvSpPr>
          <p:cNvPr id="19" name="Rechteck 18"/>
          <p:cNvSpPr/>
          <p:nvPr/>
        </p:nvSpPr>
        <p:spPr>
          <a:xfrm>
            <a:off x="7873339" y="3685384"/>
            <a:ext cx="1292520" cy="4218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0" name="Textfeld 19"/>
          <p:cNvSpPr txBox="1"/>
          <p:nvPr/>
        </p:nvSpPr>
        <p:spPr>
          <a:xfrm>
            <a:off x="8333400" y="3737873"/>
            <a:ext cx="9829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10 cm</a:t>
            </a:r>
            <a:endParaRPr lang="de-DE" dirty="0"/>
          </a:p>
        </p:txBody>
      </p:sp>
      <p:sp>
        <p:nvSpPr>
          <p:cNvPr id="24" name="Rechteck 23"/>
          <p:cNvSpPr/>
          <p:nvPr/>
        </p:nvSpPr>
        <p:spPr>
          <a:xfrm>
            <a:off x="5410200" y="6074229"/>
            <a:ext cx="1619250" cy="49802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Textfeld 24"/>
          <p:cNvSpPr txBox="1"/>
          <p:nvPr/>
        </p:nvSpPr>
        <p:spPr>
          <a:xfrm>
            <a:off x="5865532" y="6126115"/>
            <a:ext cx="11750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y</a:t>
            </a:r>
            <a:endParaRPr lang="de-DE" dirty="0"/>
          </a:p>
        </p:txBody>
      </p:sp>
      <p:sp>
        <p:nvSpPr>
          <p:cNvPr id="27" name="Textfeld 26"/>
          <p:cNvSpPr txBox="1"/>
          <p:nvPr/>
        </p:nvSpPr>
        <p:spPr>
          <a:xfrm>
            <a:off x="5726429" y="4755424"/>
            <a:ext cx="5257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--</a:t>
            </a:r>
            <a:endParaRPr lang="de-DE" dirty="0"/>
          </a:p>
        </p:txBody>
      </p:sp>
      <p:sp>
        <p:nvSpPr>
          <p:cNvPr id="29" name="Textfeld 28"/>
          <p:cNvSpPr txBox="1"/>
          <p:nvPr/>
        </p:nvSpPr>
        <p:spPr>
          <a:xfrm>
            <a:off x="7372350" y="5054374"/>
            <a:ext cx="37033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Gl </a:t>
            </a:r>
            <a:r>
              <a:rPr lang="de-DE" dirty="0" smtClean="0"/>
              <a:t>2: </a:t>
            </a:r>
            <a:r>
              <a:rPr lang="de-DE" dirty="0" smtClean="0"/>
              <a:t>y = </a:t>
            </a:r>
            <a:r>
              <a:rPr lang="de-DE" dirty="0" smtClean="0"/>
              <a:t> </a:t>
            </a:r>
            <a:r>
              <a:rPr lang="de-DE" dirty="0" smtClean="0"/>
              <a:t>2,00 m – </a:t>
            </a:r>
            <a:r>
              <a:rPr lang="de-DE" dirty="0"/>
              <a:t> </a:t>
            </a:r>
            <a:r>
              <a:rPr lang="de-DE" dirty="0" smtClean="0"/>
              <a:t>10 cm; y = </a:t>
            </a:r>
            <a:r>
              <a:rPr lang="de-DE" dirty="0"/>
              <a:t> </a:t>
            </a:r>
            <a:r>
              <a:rPr lang="de-DE" dirty="0" smtClean="0"/>
              <a:t>1,90 m; :</a:t>
            </a:r>
            <a:endParaRPr lang="de-DE" dirty="0"/>
          </a:p>
        </p:txBody>
      </p:sp>
      <p:sp>
        <p:nvSpPr>
          <p:cNvPr id="30" name="Textfeld 29"/>
          <p:cNvSpPr txBox="1"/>
          <p:nvPr/>
        </p:nvSpPr>
        <p:spPr>
          <a:xfrm>
            <a:off x="7372350" y="5398532"/>
            <a:ext cx="28117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Gesamtansatz:</a:t>
            </a:r>
            <a:endParaRPr lang="de-DE" dirty="0"/>
          </a:p>
        </p:txBody>
      </p:sp>
      <p:sp>
        <p:nvSpPr>
          <p:cNvPr id="31" name="Textfeld 30"/>
          <p:cNvSpPr txBox="1"/>
          <p:nvPr/>
        </p:nvSpPr>
        <p:spPr>
          <a:xfrm>
            <a:off x="7460199" y="5849116"/>
            <a:ext cx="39355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28m </a:t>
            </a:r>
            <a:r>
              <a:rPr lang="de-DE" dirty="0" smtClean="0"/>
              <a:t>: 20 – 10 cm =  </a:t>
            </a:r>
            <a:r>
              <a:rPr lang="de-DE" dirty="0"/>
              <a:t>y</a:t>
            </a:r>
            <a:r>
              <a:rPr lang="de-DE" dirty="0" smtClean="0"/>
              <a:t>;</a:t>
            </a:r>
          </a:p>
          <a:p>
            <a:r>
              <a:rPr lang="de-DE" dirty="0" smtClean="0"/>
              <a:t>Y =  2,00 m – 10 cm;  y = 1,90 m;</a:t>
            </a:r>
            <a:endParaRPr lang="de-DE" dirty="0"/>
          </a:p>
        </p:txBody>
      </p:sp>
      <p:sp>
        <p:nvSpPr>
          <p:cNvPr id="32" name="Textfeld 31"/>
          <p:cNvSpPr txBox="1"/>
          <p:nvPr/>
        </p:nvSpPr>
        <p:spPr>
          <a:xfrm>
            <a:off x="7170639" y="6488668"/>
            <a:ext cx="4560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A: Sie braucht </a:t>
            </a:r>
            <a:r>
              <a:rPr lang="de-DE" smtClean="0"/>
              <a:t>eine Länge von 1,90m.</a:t>
            </a:r>
            <a:endParaRPr lang="de-DE" dirty="0"/>
          </a:p>
        </p:txBody>
      </p:sp>
      <p:cxnSp>
        <p:nvCxnSpPr>
          <p:cNvPr id="7" name="Gerader Verbinder 6"/>
          <p:cNvCxnSpPr>
            <a:endCxn id="5" idx="2"/>
          </p:cNvCxnSpPr>
          <p:nvPr/>
        </p:nvCxnSpPr>
        <p:spPr>
          <a:xfrm>
            <a:off x="4029075" y="4030167"/>
            <a:ext cx="1381125" cy="89561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55022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  <p:bldP spid="5" grpId="0" animBg="1"/>
      <p:bldP spid="10" grpId="0"/>
      <p:bldP spid="12" grpId="0"/>
      <p:bldP spid="13" grpId="0"/>
      <p:bldP spid="14" grpId="0"/>
      <p:bldP spid="18" grpId="0"/>
      <p:bldP spid="19" grpId="0" animBg="1"/>
      <p:bldP spid="20" grpId="0"/>
      <p:bldP spid="24" grpId="0" animBg="1"/>
      <p:bldP spid="25" grpId="0"/>
      <p:bldP spid="27" grpId="0"/>
      <p:bldP spid="29" grpId="0"/>
      <p:bldP spid="30" grpId="0"/>
      <p:bldP spid="31" grpId="0"/>
      <p:bldP spid="3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104</Words>
  <Application>Microsoft Office PowerPoint</Application>
  <PresentationFormat>Benutzerdefiniert</PresentationFormat>
  <Paragraphs>18</Paragraphs>
  <Slides>1</Slides>
  <Notes>1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Office Theme</vt:lpstr>
      <vt:lpstr>                           Eine Schneiderin  in einer Hosenfabrik nimmt einen Stoffballen mit 28 m Länge und  schneidet ihn in 14 Stücke.  Beim Nachmessen stellt sie fest, dass jeder Teil 10 cm  zu lang ist. Welche Länge braucht sie?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Manfred Luft</dc:creator>
  <cp:lastModifiedBy>Manfred Luft </cp:lastModifiedBy>
  <cp:revision>16</cp:revision>
  <dcterms:created xsi:type="dcterms:W3CDTF">2015-08-30T05:53:09Z</dcterms:created>
  <dcterms:modified xsi:type="dcterms:W3CDTF">2016-01-30T07:43:07Z</dcterms:modified>
</cp:coreProperties>
</file>