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700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3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611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1210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4678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889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622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184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209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229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202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05C3D-6072-416B-A82E-6D6AB25BCEE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9645D-3C77-4320-B60B-5E7AC812DF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54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600" dirty="0"/>
              <a:t>Herr Schuller kauft für einen seiner Söhne einen </a:t>
            </a:r>
            <a:r>
              <a:rPr lang="de-DE" sz="1600" dirty="0" err="1"/>
              <a:t>gamer</a:t>
            </a:r>
            <a:r>
              <a:rPr lang="de-DE" sz="1600" dirty="0"/>
              <a:t>-laptop.</a:t>
            </a:r>
            <a:br>
              <a:rPr lang="de-DE" sz="1600" dirty="0"/>
            </a:br>
            <a:r>
              <a:rPr lang="de-DE" sz="1600" dirty="0"/>
              <a:t>Er wird angeboten mit null-Finanzierung bei Anzahlung des halben Preises.</a:t>
            </a:r>
            <a:br>
              <a:rPr lang="de-DE" sz="1600" dirty="0"/>
            </a:br>
            <a:r>
              <a:rPr lang="de-DE" sz="1600" dirty="0"/>
              <a:t>Den Rest will er in 10 Monatsraten bezahlen.</a:t>
            </a:r>
            <a:br>
              <a:rPr lang="de-DE" sz="1600" dirty="0"/>
            </a:br>
            <a:r>
              <a:rPr lang="de-DE" sz="1600" dirty="0"/>
              <a:t>Er bezahlt zunächst 3 Monatsraten. Da er eine weitere Finanzierung beabsichtigt, bezahlt er den Rest ebenfalls in 3 Raten.  Wie hoch ist eine?</a:t>
            </a:r>
            <a:br>
              <a:rPr lang="de-DE" sz="1600" dirty="0"/>
            </a:br>
            <a:r>
              <a:rPr lang="de-DE" sz="1600" dirty="0"/>
              <a:t>Was müssen wir noch wissen? Natürlich den Preis: 1800 €.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507160"/>
              </p:ext>
            </p:extLst>
          </p:nvPr>
        </p:nvGraphicFramePr>
        <p:xfrm>
          <a:off x="971600" y="2420888"/>
          <a:ext cx="32562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8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b="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1115616" y="2069810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Anfangs -Raten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852375" y="205584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043608" y="3717032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Die Zahlen sind so einfacher. Bei komplizierteren Zahlen</a:t>
            </a:r>
          </a:p>
          <a:p>
            <a:r>
              <a:rPr lang="de-DE" sz="1000" dirty="0"/>
              <a:t>Könnte man sich mit Nebenrechnungen behelfen, z. B.</a:t>
            </a:r>
          </a:p>
          <a:p>
            <a:r>
              <a:rPr lang="de-DE" sz="1000" dirty="0"/>
              <a:t>Anzahlung: 3/8 von 6 294 €  usw.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550686"/>
              </p:ext>
            </p:extLst>
          </p:nvPr>
        </p:nvGraphicFramePr>
        <p:xfrm>
          <a:off x="5724128" y="2285254"/>
          <a:ext cx="25202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         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Ellipse 5"/>
          <p:cNvSpPr/>
          <p:nvPr/>
        </p:nvSpPr>
        <p:spPr>
          <a:xfrm>
            <a:off x="5004048" y="3068960"/>
            <a:ext cx="432048" cy="21602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7"/>
          <p:cNvCxnSpPr>
            <a:endCxn id="6" idx="2"/>
          </p:cNvCxnSpPr>
          <p:nvPr/>
        </p:nvCxnSpPr>
        <p:spPr>
          <a:xfrm>
            <a:off x="4211960" y="2924944"/>
            <a:ext cx="792088" cy="2520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12"/>
          <p:cNvCxnSpPr>
            <a:endCxn id="6" idx="2"/>
          </p:cNvCxnSpPr>
          <p:nvPr/>
        </p:nvCxnSpPr>
        <p:spPr>
          <a:xfrm flipV="1">
            <a:off x="4211960" y="3176972"/>
            <a:ext cx="792088" cy="2520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>
            <a:stCxn id="6" idx="7"/>
          </p:cNvCxnSpPr>
          <p:nvPr/>
        </p:nvCxnSpPr>
        <p:spPr>
          <a:xfrm flipV="1">
            <a:off x="5372824" y="2924944"/>
            <a:ext cx="2007488" cy="175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5121433" y="301277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-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5692492" y="197598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</a:t>
            </a:r>
            <a:r>
              <a:rPr lang="de-DE" sz="1200" dirty="0"/>
              <a:t>Neue Raten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6294209" y="265453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7452320" y="270892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630 € 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6295202" y="2285254"/>
            <a:ext cx="498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7560332" y="232002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x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5121433" y="3789040"/>
            <a:ext cx="3086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X = 630 € : 3; x = 210 €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619672" y="4941168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Die Höhe der Anschlussraten </a:t>
            </a:r>
            <a:r>
              <a:rPr lang="de-DE" sz="1600"/>
              <a:t>beträgt  jeweils 210 </a:t>
            </a:r>
            <a:r>
              <a:rPr lang="de-DE" sz="1600" dirty="0"/>
              <a:t>€.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720278" y="317697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550597" y="280764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3046498" y="2438308"/>
            <a:ext cx="102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90 €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1619672" y="237830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3021828" y="2807640"/>
            <a:ext cx="902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900 €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086936" y="3180923"/>
            <a:ext cx="981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270 €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7092280" y="1975989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</a:t>
            </a:r>
          </a:p>
        </p:txBody>
      </p:sp>
    </p:spTree>
    <p:extLst>
      <p:ext uri="{BB962C8B-B14F-4D97-AF65-F5344CB8AC3E}">
        <p14:creationId xmlns:p14="http://schemas.microsoft.com/office/powerpoint/2010/main" val="127961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3" grpId="0"/>
      <p:bldP spid="6" grpId="0" animBg="1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Bildschirmpräsentation (4:3)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Herr Schuller kauft für einen seiner Söhne einen gamer-laptop. Er wird angeboten mit null-Finanzierung bei Anzahlung des halben Preises. Den Rest will er in 10 Monatsraten bezahlen. Er bezahlt zunächst 3 Monatsraten. Da er eine weitere Finanzierung beabsichtigt, bezahlt er den Rest ebenfalls in 3 Raten.  Wie hoch ist eine? Was müssen wir noch wissen? Natürlich den Preis: 1800 €.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14</cp:revision>
  <dcterms:created xsi:type="dcterms:W3CDTF">2015-12-23T13:57:09Z</dcterms:created>
  <dcterms:modified xsi:type="dcterms:W3CDTF">2016-02-29T09:34:38Z</dcterms:modified>
</cp:coreProperties>
</file>