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7" autoAdjust="0"/>
    <p:restoredTop sz="94630" autoAdjust="0"/>
  </p:normalViewPr>
  <p:slideViewPr>
    <p:cSldViewPr snapToGrid="0">
      <p:cViewPr varScale="1">
        <p:scale>
          <a:sx n="107" d="100"/>
          <a:sy n="107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5302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1951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5932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42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1424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3863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8147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1715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6030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8194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3606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3241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371600" y="849086"/>
            <a:ext cx="9350829" cy="990600"/>
          </a:xfrm>
        </p:spPr>
        <p:txBody>
          <a:bodyPr>
            <a:normAutofit/>
          </a:bodyPr>
          <a:lstStyle/>
          <a:p>
            <a:r>
              <a:rPr lang="de-DE" sz="1800" dirty="0" smtClean="0"/>
              <a:t>Frau Hübsch hat 78 Sammeltassen.</a:t>
            </a:r>
            <a:br>
              <a:rPr lang="de-DE" sz="1800" dirty="0" smtClean="0"/>
            </a:br>
            <a:r>
              <a:rPr lang="de-DE" sz="1800" dirty="0" smtClean="0"/>
              <a:t>Sie verkauft einige davon, das Stück zu 20 € und nimmt 180  € ein.</a:t>
            </a:r>
            <a:br>
              <a:rPr lang="de-DE" sz="1800" dirty="0" smtClean="0"/>
            </a:br>
            <a:r>
              <a:rPr lang="de-DE" sz="1800" dirty="0" smtClean="0"/>
              <a:t>Wie </a:t>
            </a:r>
            <a:r>
              <a:rPr lang="de-DE" sz="1800" smtClean="0"/>
              <a:t>viele Sammeltassen hat </a:t>
            </a:r>
            <a:r>
              <a:rPr lang="de-DE" sz="1800" dirty="0" smtClean="0"/>
              <a:t>sie noch?</a:t>
            </a:r>
            <a:endParaRPr lang="de-DE" sz="18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25092" y="4560578"/>
            <a:ext cx="4148603" cy="365208"/>
          </a:xfrm>
        </p:spPr>
        <p:txBody>
          <a:bodyPr>
            <a:normAutofit/>
          </a:bodyPr>
          <a:lstStyle/>
          <a:p>
            <a:pPr algn="l"/>
            <a:r>
              <a:rPr lang="de-DE" sz="1800" dirty="0" smtClean="0"/>
              <a:t>Gl1: x  = 180 € : 20 €; x = 9; </a:t>
            </a:r>
            <a:endParaRPr lang="de-DE" sz="1800" dirty="0"/>
          </a:p>
        </p:txBody>
      </p:sp>
      <p:sp>
        <p:nvSpPr>
          <p:cNvPr id="4" name="Textfeld 3"/>
          <p:cNvSpPr txBox="1"/>
          <p:nvPr/>
        </p:nvSpPr>
        <p:spPr>
          <a:xfrm>
            <a:off x="1371600" y="2013857"/>
            <a:ext cx="9416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Kommentar: Für jede Sammeltasse bekommt sie 20 €: Tabelle. Sie verkauft: Rechenbaum.</a:t>
            </a:r>
          </a:p>
        </p:txBody>
      </p:sp>
      <p:sp>
        <p:nvSpPr>
          <p:cNvPr id="5" name="Ellipse 4"/>
          <p:cNvSpPr/>
          <p:nvPr/>
        </p:nvSpPr>
        <p:spPr>
          <a:xfrm>
            <a:off x="5410200" y="4648200"/>
            <a:ext cx="990600" cy="555171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" name="Gerader Verbinder 6"/>
          <p:cNvCxnSpPr>
            <a:endCxn id="5" idx="2"/>
          </p:cNvCxnSpPr>
          <p:nvPr/>
        </p:nvCxnSpPr>
        <p:spPr>
          <a:xfrm>
            <a:off x="2445579" y="4560578"/>
            <a:ext cx="2964621" cy="36520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r Verbinder 8"/>
          <p:cNvCxnSpPr/>
          <p:nvPr/>
        </p:nvCxnSpPr>
        <p:spPr>
          <a:xfrm flipV="1">
            <a:off x="6473189" y="3953911"/>
            <a:ext cx="1167766" cy="86628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mit Pfeil 10"/>
          <p:cNvCxnSpPr/>
          <p:nvPr/>
        </p:nvCxnSpPr>
        <p:spPr>
          <a:xfrm>
            <a:off x="5932714" y="5203371"/>
            <a:ext cx="59871" cy="87085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2532373"/>
              </p:ext>
            </p:extLst>
          </p:nvPr>
        </p:nvGraphicFramePr>
        <p:xfrm>
          <a:off x="6514269" y="3260278"/>
          <a:ext cx="3141980" cy="800678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570990"/>
                <a:gridCol w="1570990"/>
              </a:tblGrid>
              <a:tr h="434918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5963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Textfeld 9"/>
          <p:cNvSpPr txBox="1"/>
          <p:nvPr/>
        </p:nvSpPr>
        <p:spPr>
          <a:xfrm>
            <a:off x="7178040" y="3254333"/>
            <a:ext cx="92583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8778240" y="3233753"/>
            <a:ext cx="75438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20 €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8776139" y="3702461"/>
            <a:ext cx="106299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180 €</a:t>
            </a:r>
            <a:endParaRPr lang="de-DE" dirty="0"/>
          </a:p>
        </p:txBody>
      </p:sp>
      <p:sp>
        <p:nvSpPr>
          <p:cNvPr id="14" name="Textfeld 13"/>
          <p:cNvSpPr txBox="1"/>
          <p:nvPr/>
        </p:nvSpPr>
        <p:spPr>
          <a:xfrm>
            <a:off x="7235190" y="3702461"/>
            <a:ext cx="86868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9979855" y="2911171"/>
            <a:ext cx="18516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Achte darauf, dass der Strich zum  x geht!</a:t>
            </a:r>
            <a:endParaRPr lang="de-DE" dirty="0"/>
          </a:p>
        </p:txBody>
      </p:sp>
      <p:sp>
        <p:nvSpPr>
          <p:cNvPr id="19" name="Rechteck 18"/>
          <p:cNvSpPr/>
          <p:nvPr/>
        </p:nvSpPr>
        <p:spPr>
          <a:xfrm>
            <a:off x="1577044" y="4138757"/>
            <a:ext cx="1292520" cy="4218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0" name="Textfeld 19"/>
          <p:cNvSpPr txBox="1"/>
          <p:nvPr/>
        </p:nvSpPr>
        <p:spPr>
          <a:xfrm>
            <a:off x="2076449" y="4209413"/>
            <a:ext cx="982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78</a:t>
            </a:r>
            <a:endParaRPr lang="de-DE" dirty="0"/>
          </a:p>
        </p:txBody>
      </p:sp>
      <p:sp>
        <p:nvSpPr>
          <p:cNvPr id="24" name="Rechteck 23"/>
          <p:cNvSpPr/>
          <p:nvPr/>
        </p:nvSpPr>
        <p:spPr>
          <a:xfrm>
            <a:off x="5410200" y="6074229"/>
            <a:ext cx="1619250" cy="49802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Textfeld 24"/>
          <p:cNvSpPr txBox="1"/>
          <p:nvPr/>
        </p:nvSpPr>
        <p:spPr>
          <a:xfrm>
            <a:off x="5855969" y="6189312"/>
            <a:ext cx="617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y</a:t>
            </a:r>
            <a:endParaRPr lang="de-DE" dirty="0"/>
          </a:p>
        </p:txBody>
      </p:sp>
      <p:sp>
        <p:nvSpPr>
          <p:cNvPr id="27" name="Textfeld 26"/>
          <p:cNvSpPr txBox="1"/>
          <p:nvPr/>
        </p:nvSpPr>
        <p:spPr>
          <a:xfrm>
            <a:off x="5726429" y="4755424"/>
            <a:ext cx="525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--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7372350" y="5054374"/>
            <a:ext cx="3703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 2: y = 78 - 9; y = 69; </a:t>
            </a:r>
            <a:endParaRPr lang="de-DE" dirty="0"/>
          </a:p>
        </p:txBody>
      </p:sp>
      <p:sp>
        <p:nvSpPr>
          <p:cNvPr id="30" name="Textfeld 29"/>
          <p:cNvSpPr txBox="1"/>
          <p:nvPr/>
        </p:nvSpPr>
        <p:spPr>
          <a:xfrm>
            <a:off x="7372350" y="5398532"/>
            <a:ext cx="4017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Gesamtansatz:</a:t>
            </a:r>
            <a:endParaRPr lang="de-DE" dirty="0"/>
          </a:p>
          <a:p>
            <a:r>
              <a:rPr lang="de-DE" dirty="0" smtClean="0"/>
              <a:t> x </a:t>
            </a:r>
            <a:r>
              <a:rPr lang="de-DE" dirty="0" smtClean="0"/>
              <a:t>= 78 </a:t>
            </a:r>
            <a:r>
              <a:rPr lang="de-DE" dirty="0" smtClean="0"/>
              <a:t>– </a:t>
            </a:r>
            <a:r>
              <a:rPr lang="de-DE" dirty="0" smtClean="0"/>
              <a:t>180 </a:t>
            </a:r>
            <a:r>
              <a:rPr lang="de-DE" dirty="0" smtClean="0"/>
              <a:t>€ : 20 €; x = 78 – 9; x = 69;</a:t>
            </a:r>
          </a:p>
        </p:txBody>
      </p:sp>
      <p:sp>
        <p:nvSpPr>
          <p:cNvPr id="32" name="Textfeld 31"/>
          <p:cNvSpPr txBox="1"/>
          <p:nvPr/>
        </p:nvSpPr>
        <p:spPr>
          <a:xfrm>
            <a:off x="7178040" y="6377940"/>
            <a:ext cx="4560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</a:t>
            </a:r>
            <a:r>
              <a:rPr lang="de-DE" dirty="0" smtClean="0"/>
              <a:t>: Sie hat noch </a:t>
            </a:r>
            <a:r>
              <a:rPr lang="de-DE" smtClean="0"/>
              <a:t>69 Sammeltassen.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5502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 animBg="1"/>
      <p:bldP spid="10" grpId="0"/>
      <p:bldP spid="12" grpId="0"/>
      <p:bldP spid="13" grpId="0"/>
      <p:bldP spid="14" grpId="0"/>
      <p:bldP spid="18" grpId="0"/>
      <p:bldP spid="19" grpId="0" animBg="1"/>
      <p:bldP spid="20" grpId="0"/>
      <p:bldP spid="24" grpId="0" animBg="1"/>
      <p:bldP spid="25" grpId="0"/>
      <p:bldP spid="27" grpId="0"/>
      <p:bldP spid="29" grpId="0"/>
      <p:bldP spid="30" grpId="0"/>
      <p:bldP spid="3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</Words>
  <Application>Microsoft Office PowerPoint</Application>
  <PresentationFormat>Benutzerdefiniert</PresentationFormat>
  <Paragraphs>15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Frau Hübsch hat 78 Sammeltassen. Sie verkauft einige davon, das Stück zu 20 € und nimmt 180  € ein. Wie viele Sammeltassen hat sie noch?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Manfred Luft </cp:lastModifiedBy>
  <cp:revision>17</cp:revision>
  <dcterms:created xsi:type="dcterms:W3CDTF">2015-08-30T05:53:09Z</dcterms:created>
  <dcterms:modified xsi:type="dcterms:W3CDTF">2016-01-30T08:14:56Z</dcterms:modified>
</cp:coreProperties>
</file>