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Ein Sportlehrer kauft eine Matte und 8 Bälle zu je 7 €.</a:t>
            </a:r>
            <a:br>
              <a:rPr lang="de-DE" sz="1800" dirty="0" smtClean="0"/>
            </a:br>
            <a:r>
              <a:rPr lang="de-DE" sz="1800" dirty="0" smtClean="0"/>
              <a:t>Insgesamt bezahlt er 86 €.</a:t>
            </a:r>
            <a:br>
              <a:rPr lang="de-DE" sz="1800" dirty="0" smtClean="0"/>
            </a:br>
            <a:r>
              <a:rPr lang="de-DE" sz="1800" dirty="0" smtClean="0"/>
              <a:t>Wie </a:t>
            </a:r>
            <a:r>
              <a:rPr lang="de-DE" sz="1800" smtClean="0"/>
              <a:t>teuer ist die Matte?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Gl1: y = 7 € * 8; y = 56 €;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Er kauft eine Matte und Bälle: Rechenbaum. Jeder Ball kostet 7€ : Tabelle. 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645165" y="325433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06615" y="371291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</a:t>
            </a:r>
            <a:r>
              <a:rPr lang="de-DE" dirty="0" smtClean="0"/>
              <a:t>y </a:t>
            </a:r>
            <a:r>
              <a:rPr lang="de-DE" dirty="0" smtClean="0"/>
              <a:t>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86 €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x + 56 € = 86 €/ - 56 €; x = 30 €;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3973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</a:p>
          <a:p>
            <a:r>
              <a:rPr lang="de-DE" dirty="0"/>
              <a:t> </a:t>
            </a:r>
            <a:r>
              <a:rPr lang="de-DE" dirty="0" smtClean="0"/>
              <a:t>x</a:t>
            </a:r>
            <a:r>
              <a:rPr lang="de-DE" dirty="0" smtClean="0"/>
              <a:t> </a:t>
            </a:r>
            <a:r>
              <a:rPr lang="de-DE" dirty="0" smtClean="0"/>
              <a:t>+ 7 € * 8 = 86 €; x + 56 € = 86 €; x = 86€ - 56 €; x = 30 €;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Die Matte kostet 30 €.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Sportlehrer kauft eine Matte und 8 Bälle zu je 7 €. Insgesamt bezahlt er 86 €. Wie teuer ist die Matte?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16</cp:revision>
  <dcterms:created xsi:type="dcterms:W3CDTF">2015-08-30T05:53:09Z</dcterms:created>
  <dcterms:modified xsi:type="dcterms:W3CDTF">2016-01-29T17:26:03Z</dcterms:modified>
</cp:coreProperties>
</file>