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Herr Huber ist ein leidenschaftlicher Sammler von Kerzen.</a:t>
            </a:r>
            <a:br>
              <a:rPr lang="de-DE" sz="1800" dirty="0" smtClean="0"/>
            </a:br>
            <a:r>
              <a:rPr lang="de-DE" sz="1800" dirty="0" smtClean="0"/>
              <a:t>Er kauft 6 Kerzen, das Stück zu 10 €.</a:t>
            </a:r>
            <a:br>
              <a:rPr lang="de-DE" sz="1800" dirty="0" smtClean="0"/>
            </a:br>
            <a:r>
              <a:rPr lang="de-DE" sz="1800" dirty="0" smtClean="0"/>
              <a:t>Nun  hat er noch 20 €.</a:t>
            </a:r>
            <a:br>
              <a:rPr lang="de-DE" sz="1800" dirty="0" smtClean="0"/>
            </a:br>
            <a:r>
              <a:rPr lang="de-DE" sz="1800" dirty="0" smtClean="0"/>
              <a:t>Wie viel Geld hatte er vor dem Kauf?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/>
              <a:t> </a:t>
            </a:r>
            <a:r>
              <a:rPr lang="de-DE" sz="1800" dirty="0" smtClean="0"/>
              <a:t>Gl1:y = 10 € * 6; y = 60 €; 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 Kerze hat den gleichen Preis: Tabelle.</a:t>
            </a:r>
          </a:p>
          <a:p>
            <a:r>
              <a:rPr lang="de-DE" dirty="0" smtClean="0"/>
              <a:t>Er </a:t>
            </a:r>
            <a:r>
              <a:rPr lang="de-DE" b="1" u="sng" dirty="0" smtClean="0"/>
              <a:t>gibt Geld aus </a:t>
            </a:r>
            <a:r>
              <a:rPr lang="de-DE" dirty="0" smtClean="0"/>
              <a:t>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 y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178040" y="3706518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y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x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20 €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49" y="5054374"/>
            <a:ext cx="4585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 x – 60 € = 20 €;  =  20 € + 60 €; x = 80 €;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297445" y="5403656"/>
            <a:ext cx="4441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</a:t>
            </a:r>
            <a:r>
              <a:rPr lang="de-DE" dirty="0" smtClean="0"/>
              <a:t>:</a:t>
            </a:r>
          </a:p>
          <a:p>
            <a:r>
              <a:rPr lang="de-DE" dirty="0"/>
              <a:t> </a:t>
            </a:r>
            <a:r>
              <a:rPr lang="de-DE" dirty="0" smtClean="0"/>
              <a:t>x – 10 € * 6 = 20 €;  = 20 € + 60 €; x = 80 €; 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A</a:t>
            </a:r>
            <a:r>
              <a:rPr lang="de-DE" smtClean="0"/>
              <a:t>: Vor dem Kauf hatte er 80 €.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3885341"/>
            <a:ext cx="2173661" cy="9348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Benutzerdefiniert</PresentationFormat>
  <Paragraphs>16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Huber ist ein leidenschaftlicher Sammler von Kerzen. Er kauft 6 Kerzen, das Stück zu 10 €. Nun  hat er noch 20 €. Wie viel Geld hatte er vor dem Kauf?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18</cp:revision>
  <dcterms:created xsi:type="dcterms:W3CDTF">2015-08-30T05:53:09Z</dcterms:created>
  <dcterms:modified xsi:type="dcterms:W3CDTF">2016-01-30T08:34:45Z</dcterms:modified>
</cp:coreProperties>
</file>