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30.08.2015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17171" y="1122363"/>
            <a:ext cx="9350829" cy="684666"/>
          </a:xfrm>
        </p:spPr>
        <p:txBody>
          <a:bodyPr>
            <a:normAutofit/>
          </a:bodyPr>
          <a:lstStyle/>
          <a:p>
            <a:r>
              <a:rPr lang="de-DE" sz="1800" dirty="0" smtClean="0"/>
              <a:t>Text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2917371"/>
            <a:ext cx="9144000" cy="3853543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3799114" y="4550229"/>
            <a:ext cx="1611086" cy="3755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00800" y="4550229"/>
            <a:ext cx="1676400" cy="3755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Breitbild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Text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2</cp:revision>
  <dcterms:created xsi:type="dcterms:W3CDTF">2015-08-30T05:53:09Z</dcterms:created>
  <dcterms:modified xsi:type="dcterms:W3CDTF">2015-08-30T05:58:39Z</dcterms:modified>
</cp:coreProperties>
</file>