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Text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Gl1: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258490" y="358815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Rechnung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Breitbild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Text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12</cp:revision>
  <dcterms:created xsi:type="dcterms:W3CDTF">2015-08-30T05:53:09Z</dcterms:created>
  <dcterms:modified xsi:type="dcterms:W3CDTF">2015-09-06T09:17:11Z</dcterms:modified>
</cp:coreProperties>
</file>