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>Herr Maier kauft Möbel für  1 800 Euro und vereinbart eine Zahlung in 6 Raten.</a:t>
            </a:r>
            <a:br>
              <a:rPr lang="de-DE" sz="1800" dirty="0" smtClean="0"/>
            </a:br>
            <a:r>
              <a:rPr lang="de-DE" sz="1800" dirty="0" smtClean="0"/>
              <a:t>Beim Verlassen des Geschäftes entdeckt er noch eine schöne Lampe und nimmt sie mit.</a:t>
            </a:r>
            <a:br>
              <a:rPr lang="de-DE" sz="1800" dirty="0" smtClean="0"/>
            </a:br>
            <a:r>
              <a:rPr lang="de-DE" sz="1800" dirty="0" smtClean="0"/>
              <a:t>Er bezahlt vor dem Verlassen des Geschäftes 480 E für die erste Rate und die Lampe.</a:t>
            </a:r>
            <a:br>
              <a:rPr lang="de-DE" sz="1800" dirty="0" smtClean="0"/>
            </a:br>
            <a:r>
              <a:rPr lang="de-DE" sz="1800" smtClean="0"/>
              <a:t>Wie teuer war die Lampe? 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X = 1800 € : 6; x = 300 </a:t>
            </a:r>
            <a:r>
              <a:rPr lang="de-DE" smtClean="0"/>
              <a:t>€</a:t>
            </a:r>
            <a:r>
              <a:rPr lang="de-DE" smtClean="0"/>
              <a:t>;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Jede Rate ist gleich „hoch“: Tabelle.</a:t>
            </a:r>
          </a:p>
          <a:p>
            <a:r>
              <a:rPr lang="de-DE" dirty="0" smtClean="0"/>
              <a:t>Herr Maier kauft noch eine Lampe: Rechenbaum.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4800306" y="3977640"/>
            <a:ext cx="609894" cy="94814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343275" y="4184469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1800 €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726429" y="6188809"/>
            <a:ext cx="941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480  €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14199" y="4800880"/>
            <a:ext cx="3703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300 € + y = 480 €; y = 480 € - 300 €;</a:t>
            </a:r>
          </a:p>
          <a:p>
            <a:r>
              <a:rPr lang="de-DE" dirty="0" smtClean="0"/>
              <a:t>Y = 180 €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3935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1800 € : 6 + y = 480 €; 300 € + y = 480 €;</a:t>
            </a:r>
          </a:p>
          <a:p>
            <a:r>
              <a:rPr lang="de-DE" dirty="0" smtClean="0"/>
              <a:t>Y = 480 € - 300 €; y = 180 €;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Die </a:t>
            </a:r>
            <a:r>
              <a:rPr lang="de-DE" smtClean="0"/>
              <a:t>Lampe kostete 180 €.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Benutzerdefiniert</PresentationFormat>
  <Paragraphs>18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Herr Maier kauft Möbel für  1 800 Euro und vereinbart eine Zahlung in 6 Raten. Beim Verlassen des Geschäftes entdeckt er noch eine schöne Lampe und nimmt sie mit. Er bezahlt vor dem Verlassen des Geschäftes 480 E für die erste Rate und die Lampe. Wie teuer war die Lampe?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13</cp:revision>
  <dcterms:created xsi:type="dcterms:W3CDTF">2015-08-30T05:53:09Z</dcterms:created>
  <dcterms:modified xsi:type="dcterms:W3CDTF">2016-01-29T16:30:19Z</dcterms:modified>
</cp:coreProperties>
</file>