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29.01.2016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>Herr Reise sammelt Ansichtskarten. Da er wieder einmal in Italien ist,  kauft er für 24 € sehr schöne dazu, das Stück zu 3 €.</a:t>
            </a:r>
            <a:br>
              <a:rPr lang="de-DE" sz="1800" dirty="0" smtClean="0"/>
            </a:br>
            <a:r>
              <a:rPr lang="de-DE" sz="1800" dirty="0" smtClean="0"/>
              <a:t>Durch Zufall entdeckt er noch ein preiswertes Sortiment mit 32 Karten und nimmt es mit.</a:t>
            </a:r>
            <a:br>
              <a:rPr lang="de-DE" sz="1800" dirty="0" smtClean="0"/>
            </a:br>
            <a:r>
              <a:rPr lang="de-DE" sz="1800" dirty="0" smtClean="0"/>
              <a:t>Wie viele Karten bringt er mit nach Hause? 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24 € : 3 € = x; x  = 24 € : 3 €; x = 8;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Beim ersten Kauf kostet </a:t>
            </a:r>
            <a:r>
              <a:rPr lang="de-DE" b="1" dirty="0" smtClean="0"/>
              <a:t>jede Karte</a:t>
            </a:r>
            <a:r>
              <a:rPr lang="de-DE" dirty="0" smtClean="0"/>
              <a:t> 3 €. Also brauchen wir eine Tabelle. </a:t>
            </a:r>
            <a:r>
              <a:rPr lang="de-DE" b="1" dirty="0" smtClean="0"/>
              <a:t>Dann nimmt er noch weitere Karten mit</a:t>
            </a:r>
            <a:r>
              <a:rPr lang="de-DE" dirty="0" smtClean="0"/>
              <a:t>, wir tragen das  in einen Rechenbaum ein.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3 €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3343275" y="4184469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24 €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32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29200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+ 32 = y; y = 8 + 32; y = 40;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393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24 € : 3 € + 32 = y ; y = 8 + 32: y = 40;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Herr Reise bringt 32 Karten mit nach Hause.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Office PowerPoint</Application>
  <PresentationFormat>Benutzerdefiniert</PresentationFormat>
  <Paragraphs>15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Herr Reise sammelt Ansichtskarten. Da er wieder einmal in Italien ist,  kauft er für 24 € sehr schöne dazu, das Stück zu 3 €. Durch Zufall entdeckt er noch ein preiswertes Sortiment mit 32 Karten und nimmt es mit. Wie viele Karten bringt er mit nach Hause?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10</cp:revision>
  <dcterms:created xsi:type="dcterms:W3CDTF">2015-08-30T05:53:09Z</dcterms:created>
  <dcterms:modified xsi:type="dcterms:W3CDTF">2016-01-29T16:16:11Z</dcterms:modified>
</cp:coreProperties>
</file>