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107" d="100"/>
          <a:sy n="107" d="100"/>
        </p:scale>
        <p:origin x="138" y="18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a:t>Titelmasterformat durch Klicken bearbeiten</a:t>
            </a:r>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p>
        </p:txBody>
      </p:sp>
      <p:sp>
        <p:nvSpPr>
          <p:cNvPr id="4" name="Datumsplatzhalter 3"/>
          <p:cNvSpPr>
            <a:spLocks noGrp="1"/>
          </p:cNvSpPr>
          <p:nvPr>
            <p:ph type="dt" sz="half" idx="10"/>
          </p:nvPr>
        </p:nvSpPr>
        <p:spPr/>
        <p:txBody>
          <a:bodyPr/>
          <a:lstStyle/>
          <a:p>
            <a:fld id="{0F4CE339-723D-4C7F-BD4F-8BFA662D918E}" type="datetimeFigureOut">
              <a:rPr lang="de-DE" smtClean="0"/>
              <a:t>29.02.2016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DEC51DA9-A097-4C44-915E-68074AB52EAE}" type="slidenum">
              <a:rPr lang="de-DE" smtClean="0"/>
              <a:t>‹Nr.›</a:t>
            </a:fld>
            <a:endParaRPr lang="de-DE"/>
          </a:p>
        </p:txBody>
      </p:sp>
    </p:spTree>
    <p:extLst>
      <p:ext uri="{BB962C8B-B14F-4D97-AF65-F5344CB8AC3E}">
        <p14:creationId xmlns:p14="http://schemas.microsoft.com/office/powerpoint/2010/main" val="37515177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0F4CE339-723D-4C7F-BD4F-8BFA662D918E}" type="datetimeFigureOut">
              <a:rPr lang="de-DE" smtClean="0"/>
              <a:t>29.02.2016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DEC51DA9-A097-4C44-915E-68074AB52EAE}" type="slidenum">
              <a:rPr lang="de-DE" smtClean="0"/>
              <a:t>‹Nr.›</a:t>
            </a:fld>
            <a:endParaRPr lang="de-DE"/>
          </a:p>
        </p:txBody>
      </p:sp>
    </p:spTree>
    <p:extLst>
      <p:ext uri="{BB962C8B-B14F-4D97-AF65-F5344CB8AC3E}">
        <p14:creationId xmlns:p14="http://schemas.microsoft.com/office/powerpoint/2010/main" val="12849237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0F4CE339-723D-4C7F-BD4F-8BFA662D918E}" type="datetimeFigureOut">
              <a:rPr lang="de-DE" smtClean="0"/>
              <a:t>29.02.2016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DEC51DA9-A097-4C44-915E-68074AB52EAE}" type="slidenum">
              <a:rPr lang="de-DE" smtClean="0"/>
              <a:t>‹Nr.›</a:t>
            </a:fld>
            <a:endParaRPr lang="de-DE"/>
          </a:p>
        </p:txBody>
      </p:sp>
    </p:spTree>
    <p:extLst>
      <p:ext uri="{BB962C8B-B14F-4D97-AF65-F5344CB8AC3E}">
        <p14:creationId xmlns:p14="http://schemas.microsoft.com/office/powerpoint/2010/main" val="19828329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0F4CE339-723D-4C7F-BD4F-8BFA662D918E}" type="datetimeFigureOut">
              <a:rPr lang="de-DE" smtClean="0"/>
              <a:t>29.02.2016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DEC51DA9-A097-4C44-915E-68074AB52EAE}" type="slidenum">
              <a:rPr lang="de-DE" smtClean="0"/>
              <a:t>‹Nr.›</a:t>
            </a:fld>
            <a:endParaRPr lang="de-DE"/>
          </a:p>
        </p:txBody>
      </p:sp>
    </p:spTree>
    <p:extLst>
      <p:ext uri="{BB962C8B-B14F-4D97-AF65-F5344CB8AC3E}">
        <p14:creationId xmlns:p14="http://schemas.microsoft.com/office/powerpoint/2010/main" val="9649322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a:t>Titelmasterformat durch Klicken bearbeiten</a:t>
            </a:r>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Textmasterformat bearbeiten</a:t>
            </a:r>
          </a:p>
        </p:txBody>
      </p:sp>
      <p:sp>
        <p:nvSpPr>
          <p:cNvPr id="4" name="Datumsplatzhalter 3"/>
          <p:cNvSpPr>
            <a:spLocks noGrp="1"/>
          </p:cNvSpPr>
          <p:nvPr>
            <p:ph type="dt" sz="half" idx="10"/>
          </p:nvPr>
        </p:nvSpPr>
        <p:spPr/>
        <p:txBody>
          <a:bodyPr/>
          <a:lstStyle/>
          <a:p>
            <a:fld id="{0F4CE339-723D-4C7F-BD4F-8BFA662D918E}" type="datetimeFigureOut">
              <a:rPr lang="de-DE" smtClean="0"/>
              <a:t>29.02.2016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DEC51DA9-A097-4C44-915E-68074AB52EAE}" type="slidenum">
              <a:rPr lang="de-DE" smtClean="0"/>
              <a:t>‹Nr.›</a:t>
            </a:fld>
            <a:endParaRPr lang="de-DE"/>
          </a:p>
        </p:txBody>
      </p:sp>
    </p:spTree>
    <p:extLst>
      <p:ext uri="{BB962C8B-B14F-4D97-AF65-F5344CB8AC3E}">
        <p14:creationId xmlns:p14="http://schemas.microsoft.com/office/powerpoint/2010/main" val="32645077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838200" y="1825625"/>
            <a:ext cx="5181600" cy="435133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6172200" y="1825625"/>
            <a:ext cx="5181600" cy="435133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p:txBody>
          <a:bodyPr/>
          <a:lstStyle/>
          <a:p>
            <a:fld id="{0F4CE339-723D-4C7F-BD4F-8BFA662D918E}" type="datetimeFigureOut">
              <a:rPr lang="de-DE" smtClean="0"/>
              <a:t>29.02.2016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DEC51DA9-A097-4C44-915E-68074AB52EAE}" type="slidenum">
              <a:rPr lang="de-DE" smtClean="0"/>
              <a:t>‹Nr.›</a:t>
            </a:fld>
            <a:endParaRPr lang="de-DE"/>
          </a:p>
        </p:txBody>
      </p:sp>
    </p:spTree>
    <p:extLst>
      <p:ext uri="{BB962C8B-B14F-4D97-AF65-F5344CB8AC3E}">
        <p14:creationId xmlns:p14="http://schemas.microsoft.com/office/powerpoint/2010/main" val="21467628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a:t>Titelmasterformat durch Klicken bearbeiten</a:t>
            </a:r>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p:txBody>
          <a:bodyPr/>
          <a:lstStyle/>
          <a:p>
            <a:fld id="{0F4CE339-723D-4C7F-BD4F-8BFA662D918E}" type="datetimeFigureOut">
              <a:rPr lang="de-DE" smtClean="0"/>
              <a:t>29.02.2016</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DEC51DA9-A097-4C44-915E-68074AB52EAE}" type="slidenum">
              <a:rPr lang="de-DE" smtClean="0"/>
              <a:t>‹Nr.›</a:t>
            </a:fld>
            <a:endParaRPr lang="de-DE"/>
          </a:p>
        </p:txBody>
      </p:sp>
    </p:spTree>
    <p:extLst>
      <p:ext uri="{BB962C8B-B14F-4D97-AF65-F5344CB8AC3E}">
        <p14:creationId xmlns:p14="http://schemas.microsoft.com/office/powerpoint/2010/main" val="30918677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0F4CE339-723D-4C7F-BD4F-8BFA662D918E}" type="datetimeFigureOut">
              <a:rPr lang="de-DE" smtClean="0"/>
              <a:t>29.02.2016</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DEC51DA9-A097-4C44-915E-68074AB52EAE}" type="slidenum">
              <a:rPr lang="de-DE" smtClean="0"/>
              <a:t>‹Nr.›</a:t>
            </a:fld>
            <a:endParaRPr lang="de-DE"/>
          </a:p>
        </p:txBody>
      </p:sp>
    </p:spTree>
    <p:extLst>
      <p:ext uri="{BB962C8B-B14F-4D97-AF65-F5344CB8AC3E}">
        <p14:creationId xmlns:p14="http://schemas.microsoft.com/office/powerpoint/2010/main" val="39696731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0F4CE339-723D-4C7F-BD4F-8BFA662D918E}" type="datetimeFigureOut">
              <a:rPr lang="de-DE" smtClean="0"/>
              <a:t>29.02.2016</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DEC51DA9-A097-4C44-915E-68074AB52EAE}" type="slidenum">
              <a:rPr lang="de-DE" smtClean="0"/>
              <a:t>‹Nr.›</a:t>
            </a:fld>
            <a:endParaRPr lang="de-DE"/>
          </a:p>
        </p:txBody>
      </p:sp>
    </p:spTree>
    <p:extLst>
      <p:ext uri="{BB962C8B-B14F-4D97-AF65-F5344CB8AC3E}">
        <p14:creationId xmlns:p14="http://schemas.microsoft.com/office/powerpoint/2010/main" val="14240099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Datumsplatzhalter 4"/>
          <p:cNvSpPr>
            <a:spLocks noGrp="1"/>
          </p:cNvSpPr>
          <p:nvPr>
            <p:ph type="dt" sz="half" idx="10"/>
          </p:nvPr>
        </p:nvSpPr>
        <p:spPr/>
        <p:txBody>
          <a:bodyPr/>
          <a:lstStyle/>
          <a:p>
            <a:fld id="{0F4CE339-723D-4C7F-BD4F-8BFA662D918E}" type="datetimeFigureOut">
              <a:rPr lang="de-DE" smtClean="0"/>
              <a:t>29.02.2016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DEC51DA9-A097-4C44-915E-68074AB52EAE}" type="slidenum">
              <a:rPr lang="de-DE" smtClean="0"/>
              <a:t>‹Nr.›</a:t>
            </a:fld>
            <a:endParaRPr lang="de-DE"/>
          </a:p>
        </p:txBody>
      </p:sp>
    </p:spTree>
    <p:extLst>
      <p:ext uri="{BB962C8B-B14F-4D97-AF65-F5344CB8AC3E}">
        <p14:creationId xmlns:p14="http://schemas.microsoft.com/office/powerpoint/2010/main" val="22231572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Datumsplatzhalter 4"/>
          <p:cNvSpPr>
            <a:spLocks noGrp="1"/>
          </p:cNvSpPr>
          <p:nvPr>
            <p:ph type="dt" sz="half" idx="10"/>
          </p:nvPr>
        </p:nvSpPr>
        <p:spPr/>
        <p:txBody>
          <a:bodyPr/>
          <a:lstStyle/>
          <a:p>
            <a:fld id="{0F4CE339-723D-4C7F-BD4F-8BFA662D918E}" type="datetimeFigureOut">
              <a:rPr lang="de-DE" smtClean="0"/>
              <a:t>29.02.2016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DEC51DA9-A097-4C44-915E-68074AB52EAE}" type="slidenum">
              <a:rPr lang="de-DE" smtClean="0"/>
              <a:t>‹Nr.›</a:t>
            </a:fld>
            <a:endParaRPr lang="de-DE"/>
          </a:p>
        </p:txBody>
      </p:sp>
    </p:spTree>
    <p:extLst>
      <p:ext uri="{BB962C8B-B14F-4D97-AF65-F5344CB8AC3E}">
        <p14:creationId xmlns:p14="http://schemas.microsoft.com/office/powerpoint/2010/main" val="11050396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Titelmasterformat durch Klicken bearbeiten</a:t>
            </a:r>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4CE339-723D-4C7F-BD4F-8BFA662D918E}" type="datetimeFigureOut">
              <a:rPr lang="de-DE" smtClean="0"/>
              <a:t>29.02.2016</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C51DA9-A097-4C44-915E-68074AB52EAE}" type="slidenum">
              <a:rPr lang="de-DE" smtClean="0"/>
              <a:t>‹Nr.›</a:t>
            </a:fld>
            <a:endParaRPr lang="de-DE"/>
          </a:p>
        </p:txBody>
      </p:sp>
    </p:spTree>
    <p:extLst>
      <p:ext uri="{BB962C8B-B14F-4D97-AF65-F5344CB8AC3E}">
        <p14:creationId xmlns:p14="http://schemas.microsoft.com/office/powerpoint/2010/main" val="26382793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368670" y="436563"/>
            <a:ext cx="9220199" cy="1816780"/>
          </a:xfrm>
        </p:spPr>
        <p:txBody>
          <a:bodyPr>
            <a:normAutofit fontScale="90000"/>
          </a:bodyPr>
          <a:lstStyle/>
          <a:p>
            <a:r>
              <a:rPr lang="de-DE" sz="1800" dirty="0"/>
              <a:t>Nach einer Überschwemmung  pumpte das Technische Hilfswerk  Wasser aus einem überfluteten Unterschoss.</a:t>
            </a:r>
            <a:br>
              <a:rPr lang="de-DE" sz="1800" dirty="0"/>
            </a:br>
            <a:r>
              <a:rPr lang="de-DE" sz="1800" dirty="0"/>
              <a:t>Die Pumpe förderte 560 l pro Minute. Nach 40 Minuten fiel die Pumpe aus.</a:t>
            </a:r>
            <a:br>
              <a:rPr lang="de-DE" sz="1800" dirty="0"/>
            </a:br>
            <a:r>
              <a:rPr lang="de-DE" sz="1800" dirty="0"/>
              <a:t>Der Keller war erst zur Hälfte leergepumpt.</a:t>
            </a:r>
            <a:br>
              <a:rPr lang="de-DE" sz="1800" dirty="0"/>
            </a:br>
            <a:r>
              <a:rPr lang="de-DE" sz="1800" dirty="0"/>
              <a:t>Bis eine andere Pumpe angeschlossen war, dauerte es eine halbe Stunde.</a:t>
            </a:r>
            <a:br>
              <a:rPr lang="de-DE" sz="1800" dirty="0"/>
            </a:br>
            <a:r>
              <a:rPr lang="de-DE" sz="1800" dirty="0"/>
              <a:t>Die zweite Pumpe hatte eine Leistung von 400 l pro Minute.</a:t>
            </a:r>
            <a:br>
              <a:rPr lang="de-DE" sz="1800" dirty="0"/>
            </a:br>
            <a:r>
              <a:rPr lang="de-DE" sz="1800" dirty="0"/>
              <a:t>Wie lange musste die zweite Pumpe in Betrieb sein und wie viel Zeit brauchte das THW für das Auspumpen? </a:t>
            </a:r>
          </a:p>
        </p:txBody>
      </p:sp>
      <p:sp>
        <p:nvSpPr>
          <p:cNvPr id="3" name="Untertitel 2"/>
          <p:cNvSpPr>
            <a:spLocks noGrp="1"/>
          </p:cNvSpPr>
          <p:nvPr>
            <p:ph type="subTitle" idx="1"/>
          </p:nvPr>
        </p:nvSpPr>
        <p:spPr>
          <a:xfrm>
            <a:off x="1349829" y="3607400"/>
            <a:ext cx="9280070" cy="3189357"/>
          </a:xfrm>
        </p:spPr>
        <p:txBody>
          <a:bodyPr/>
          <a:lstStyle/>
          <a:p>
            <a:endParaRPr lang="de-DE" dirty="0"/>
          </a:p>
          <a:p>
            <a:endParaRPr lang="de-DE" dirty="0"/>
          </a:p>
        </p:txBody>
      </p:sp>
      <p:sp>
        <p:nvSpPr>
          <p:cNvPr id="4" name="Textfeld 3"/>
          <p:cNvSpPr txBox="1"/>
          <p:nvPr/>
        </p:nvSpPr>
        <p:spPr>
          <a:xfrm>
            <a:off x="1447800" y="2405682"/>
            <a:ext cx="9459686" cy="646331"/>
          </a:xfrm>
          <a:prstGeom prst="rect">
            <a:avLst/>
          </a:prstGeom>
          <a:noFill/>
        </p:spPr>
        <p:txBody>
          <a:bodyPr wrap="square" rtlCol="0">
            <a:spAutoFit/>
          </a:bodyPr>
          <a:lstStyle/>
          <a:p>
            <a:r>
              <a:rPr lang="de-DE" dirty="0"/>
              <a:t>Kommentar: Die Leistung  beider Pumpen ist pro Minute gleich: Zwei Tabelle.</a:t>
            </a:r>
          </a:p>
          <a:p>
            <a:r>
              <a:rPr lang="de-DE" dirty="0"/>
              <a:t>Zeit insgesamt: Rechenbaum. Achtung: Nach 20 Minuten war der Keller </a:t>
            </a:r>
            <a:r>
              <a:rPr lang="de-DE" u="sng" dirty="0"/>
              <a:t>halb leer.</a:t>
            </a:r>
          </a:p>
        </p:txBody>
      </p:sp>
      <p:graphicFrame>
        <p:nvGraphicFramePr>
          <p:cNvPr id="6" name="Tabelle 5"/>
          <p:cNvGraphicFramePr>
            <a:graphicFrameLocks noGrp="1"/>
          </p:cNvGraphicFramePr>
          <p:nvPr>
            <p:extLst>
              <p:ext uri="{D42A27DB-BD31-4B8C-83A1-F6EECF244321}">
                <p14:modId xmlns:p14="http://schemas.microsoft.com/office/powerpoint/2010/main" val="2757899997"/>
              </p:ext>
            </p:extLst>
          </p:nvPr>
        </p:nvGraphicFramePr>
        <p:xfrm>
          <a:off x="1524000" y="4059079"/>
          <a:ext cx="1992086" cy="752407"/>
        </p:xfrm>
        <a:graphic>
          <a:graphicData uri="http://schemas.openxmlformats.org/drawingml/2006/table">
            <a:tbl>
              <a:tblPr firstRow="1" bandRow="1">
                <a:tableStyleId>{5C22544A-7EE6-4342-B048-85BDC9FD1C3A}</a:tableStyleId>
              </a:tblPr>
              <a:tblGrid>
                <a:gridCol w="1001486">
                  <a:extLst>
                    <a:ext uri="{9D8B030D-6E8A-4147-A177-3AD203B41FA5}">
                      <a16:colId xmlns:a16="http://schemas.microsoft.com/office/drawing/2014/main" val="20000"/>
                    </a:ext>
                  </a:extLst>
                </a:gridCol>
                <a:gridCol w="990600">
                  <a:extLst>
                    <a:ext uri="{9D8B030D-6E8A-4147-A177-3AD203B41FA5}">
                      <a16:colId xmlns:a16="http://schemas.microsoft.com/office/drawing/2014/main" val="20001"/>
                    </a:ext>
                  </a:extLst>
                </a:gridCol>
              </a:tblGrid>
              <a:tr h="370840">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81567">
                <a:tc>
                  <a:txBody>
                    <a:bodyPr/>
                    <a:lstStyle/>
                    <a:p>
                      <a:endParaRPr lang="de-D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sp>
        <p:nvSpPr>
          <p:cNvPr id="7" name="Textfeld 6"/>
          <p:cNvSpPr txBox="1"/>
          <p:nvPr/>
        </p:nvSpPr>
        <p:spPr>
          <a:xfrm>
            <a:off x="1747158" y="4095281"/>
            <a:ext cx="772885" cy="369332"/>
          </a:xfrm>
          <a:prstGeom prst="rect">
            <a:avLst/>
          </a:prstGeom>
          <a:noFill/>
        </p:spPr>
        <p:txBody>
          <a:bodyPr wrap="square" rtlCol="0">
            <a:spAutoFit/>
          </a:bodyPr>
          <a:lstStyle/>
          <a:p>
            <a:r>
              <a:rPr lang="de-DE" dirty="0"/>
              <a:t>1 min</a:t>
            </a:r>
          </a:p>
        </p:txBody>
      </p:sp>
      <p:sp>
        <p:nvSpPr>
          <p:cNvPr id="8" name="Textfeld 7"/>
          <p:cNvSpPr txBox="1"/>
          <p:nvPr/>
        </p:nvSpPr>
        <p:spPr>
          <a:xfrm>
            <a:off x="2743201" y="4095281"/>
            <a:ext cx="664029" cy="369332"/>
          </a:xfrm>
          <a:prstGeom prst="rect">
            <a:avLst/>
          </a:prstGeom>
          <a:noFill/>
        </p:spPr>
        <p:txBody>
          <a:bodyPr wrap="square" rtlCol="0">
            <a:spAutoFit/>
          </a:bodyPr>
          <a:lstStyle/>
          <a:p>
            <a:r>
              <a:rPr lang="de-DE" dirty="0"/>
              <a:t>560 l</a:t>
            </a:r>
          </a:p>
        </p:txBody>
      </p:sp>
      <p:sp>
        <p:nvSpPr>
          <p:cNvPr id="9" name="Textfeld 8"/>
          <p:cNvSpPr txBox="1"/>
          <p:nvPr/>
        </p:nvSpPr>
        <p:spPr>
          <a:xfrm>
            <a:off x="1616528" y="4464613"/>
            <a:ext cx="1126673" cy="369332"/>
          </a:xfrm>
          <a:prstGeom prst="rect">
            <a:avLst/>
          </a:prstGeom>
          <a:noFill/>
        </p:spPr>
        <p:txBody>
          <a:bodyPr wrap="square" rtlCol="0">
            <a:spAutoFit/>
          </a:bodyPr>
          <a:lstStyle/>
          <a:p>
            <a:r>
              <a:rPr lang="de-DE" dirty="0"/>
              <a:t>40 min </a:t>
            </a:r>
          </a:p>
        </p:txBody>
      </p:sp>
      <p:sp>
        <p:nvSpPr>
          <p:cNvPr id="10" name="Textfeld 9"/>
          <p:cNvSpPr txBox="1"/>
          <p:nvPr/>
        </p:nvSpPr>
        <p:spPr>
          <a:xfrm>
            <a:off x="2835729" y="4468940"/>
            <a:ext cx="478970" cy="369332"/>
          </a:xfrm>
          <a:prstGeom prst="rect">
            <a:avLst/>
          </a:prstGeom>
          <a:noFill/>
        </p:spPr>
        <p:txBody>
          <a:bodyPr wrap="square" rtlCol="0">
            <a:spAutoFit/>
          </a:bodyPr>
          <a:lstStyle/>
          <a:p>
            <a:r>
              <a:rPr lang="de-DE" dirty="0"/>
              <a:t> x</a:t>
            </a:r>
          </a:p>
        </p:txBody>
      </p:sp>
      <p:graphicFrame>
        <p:nvGraphicFramePr>
          <p:cNvPr id="11" name="Tabelle 10"/>
          <p:cNvGraphicFramePr>
            <a:graphicFrameLocks noGrp="1"/>
          </p:cNvGraphicFramePr>
          <p:nvPr>
            <p:extLst>
              <p:ext uri="{D42A27DB-BD31-4B8C-83A1-F6EECF244321}">
                <p14:modId xmlns:p14="http://schemas.microsoft.com/office/powerpoint/2010/main" val="2067318256"/>
              </p:ext>
            </p:extLst>
          </p:nvPr>
        </p:nvGraphicFramePr>
        <p:xfrm>
          <a:off x="5099957" y="4059079"/>
          <a:ext cx="1992086" cy="752407"/>
        </p:xfrm>
        <a:graphic>
          <a:graphicData uri="http://schemas.openxmlformats.org/drawingml/2006/table">
            <a:tbl>
              <a:tblPr firstRow="1" bandRow="1">
                <a:tableStyleId>{5C22544A-7EE6-4342-B048-85BDC9FD1C3A}</a:tableStyleId>
              </a:tblPr>
              <a:tblGrid>
                <a:gridCol w="1001486">
                  <a:extLst>
                    <a:ext uri="{9D8B030D-6E8A-4147-A177-3AD203B41FA5}">
                      <a16:colId xmlns:a16="http://schemas.microsoft.com/office/drawing/2014/main" val="20000"/>
                    </a:ext>
                  </a:extLst>
                </a:gridCol>
                <a:gridCol w="990600">
                  <a:extLst>
                    <a:ext uri="{9D8B030D-6E8A-4147-A177-3AD203B41FA5}">
                      <a16:colId xmlns:a16="http://schemas.microsoft.com/office/drawing/2014/main" val="20001"/>
                    </a:ext>
                  </a:extLst>
                </a:gridCol>
              </a:tblGrid>
              <a:tr h="370840">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81567">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sp>
        <p:nvSpPr>
          <p:cNvPr id="12" name="Textfeld 11"/>
          <p:cNvSpPr txBox="1"/>
          <p:nvPr/>
        </p:nvSpPr>
        <p:spPr>
          <a:xfrm>
            <a:off x="5200650" y="4095281"/>
            <a:ext cx="710293" cy="369332"/>
          </a:xfrm>
          <a:prstGeom prst="rect">
            <a:avLst/>
          </a:prstGeom>
          <a:noFill/>
        </p:spPr>
        <p:txBody>
          <a:bodyPr wrap="square" rtlCol="0">
            <a:spAutoFit/>
          </a:bodyPr>
          <a:lstStyle/>
          <a:p>
            <a:r>
              <a:rPr lang="de-DE" dirty="0"/>
              <a:t>1 min</a:t>
            </a:r>
          </a:p>
        </p:txBody>
      </p:sp>
      <p:sp>
        <p:nvSpPr>
          <p:cNvPr id="13" name="Textfeld 12"/>
          <p:cNvSpPr txBox="1"/>
          <p:nvPr/>
        </p:nvSpPr>
        <p:spPr>
          <a:xfrm>
            <a:off x="6213022" y="4095281"/>
            <a:ext cx="794657" cy="369332"/>
          </a:xfrm>
          <a:prstGeom prst="rect">
            <a:avLst/>
          </a:prstGeom>
          <a:noFill/>
        </p:spPr>
        <p:txBody>
          <a:bodyPr wrap="square" rtlCol="0">
            <a:spAutoFit/>
          </a:bodyPr>
          <a:lstStyle/>
          <a:p>
            <a:r>
              <a:rPr lang="de-DE" dirty="0"/>
              <a:t>400 l</a:t>
            </a:r>
          </a:p>
        </p:txBody>
      </p:sp>
      <p:sp>
        <p:nvSpPr>
          <p:cNvPr id="14" name="Textfeld 13"/>
          <p:cNvSpPr txBox="1"/>
          <p:nvPr/>
        </p:nvSpPr>
        <p:spPr>
          <a:xfrm>
            <a:off x="6077630" y="4453384"/>
            <a:ext cx="1827438" cy="369332"/>
          </a:xfrm>
          <a:prstGeom prst="rect">
            <a:avLst/>
          </a:prstGeom>
          <a:noFill/>
        </p:spPr>
        <p:txBody>
          <a:bodyPr wrap="square" rtlCol="0">
            <a:spAutoFit/>
          </a:bodyPr>
          <a:lstStyle/>
          <a:p>
            <a:r>
              <a:rPr lang="de-DE" sz="1000" dirty="0"/>
              <a:t>Ergebnis  von </a:t>
            </a:r>
            <a:r>
              <a:rPr lang="de-DE" dirty="0"/>
              <a:t>x</a:t>
            </a:r>
          </a:p>
        </p:txBody>
      </p:sp>
      <p:sp>
        <p:nvSpPr>
          <p:cNvPr id="15" name="Textfeld 14"/>
          <p:cNvSpPr txBox="1"/>
          <p:nvPr/>
        </p:nvSpPr>
        <p:spPr>
          <a:xfrm>
            <a:off x="5369042" y="4443281"/>
            <a:ext cx="675593" cy="369332"/>
          </a:xfrm>
          <a:prstGeom prst="rect">
            <a:avLst/>
          </a:prstGeom>
          <a:noFill/>
        </p:spPr>
        <p:txBody>
          <a:bodyPr wrap="square" rtlCol="0">
            <a:spAutoFit/>
          </a:bodyPr>
          <a:lstStyle/>
          <a:p>
            <a:r>
              <a:rPr lang="de-DE" dirty="0"/>
              <a:t>y</a:t>
            </a:r>
          </a:p>
        </p:txBody>
      </p:sp>
      <p:sp>
        <p:nvSpPr>
          <p:cNvPr id="17" name="Rechteck 16"/>
          <p:cNvSpPr/>
          <p:nvPr/>
        </p:nvSpPr>
        <p:spPr>
          <a:xfrm>
            <a:off x="3793673" y="4275043"/>
            <a:ext cx="903514" cy="53153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Textfeld 17"/>
          <p:cNvSpPr txBox="1"/>
          <p:nvPr/>
        </p:nvSpPr>
        <p:spPr>
          <a:xfrm>
            <a:off x="3840276" y="4361050"/>
            <a:ext cx="982094" cy="369332"/>
          </a:xfrm>
          <a:prstGeom prst="rect">
            <a:avLst/>
          </a:prstGeom>
          <a:noFill/>
        </p:spPr>
        <p:txBody>
          <a:bodyPr wrap="square" rtlCol="0">
            <a:spAutoFit/>
          </a:bodyPr>
          <a:lstStyle/>
          <a:p>
            <a:r>
              <a:rPr lang="de-DE" dirty="0"/>
              <a:t>30 min</a:t>
            </a:r>
          </a:p>
        </p:txBody>
      </p:sp>
      <p:cxnSp>
        <p:nvCxnSpPr>
          <p:cNvPr id="16" name="Gerader Verbinder 15"/>
          <p:cNvCxnSpPr/>
          <p:nvPr/>
        </p:nvCxnSpPr>
        <p:spPr>
          <a:xfrm>
            <a:off x="2079171" y="4730382"/>
            <a:ext cx="2046515" cy="113701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Gerader Verbinder 19"/>
          <p:cNvCxnSpPr/>
          <p:nvPr/>
        </p:nvCxnSpPr>
        <p:spPr>
          <a:xfrm>
            <a:off x="4040301" y="4730382"/>
            <a:ext cx="185056" cy="113701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Gerader Verbinder 21"/>
          <p:cNvCxnSpPr/>
          <p:nvPr/>
        </p:nvCxnSpPr>
        <p:spPr>
          <a:xfrm flipH="1">
            <a:off x="4327072" y="4637314"/>
            <a:ext cx="1583871" cy="12300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Ellipse 22"/>
          <p:cNvSpPr/>
          <p:nvPr/>
        </p:nvSpPr>
        <p:spPr>
          <a:xfrm>
            <a:off x="3934166" y="5622326"/>
            <a:ext cx="747714" cy="486424"/>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Rechteck 23"/>
          <p:cNvSpPr/>
          <p:nvPr/>
        </p:nvSpPr>
        <p:spPr>
          <a:xfrm>
            <a:off x="3840276" y="6254337"/>
            <a:ext cx="1160349" cy="54242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26" name="Gerade Verbindung mit Pfeil 25"/>
          <p:cNvCxnSpPr>
            <a:stCxn id="23" idx="4"/>
          </p:cNvCxnSpPr>
          <p:nvPr/>
        </p:nvCxnSpPr>
        <p:spPr>
          <a:xfrm>
            <a:off x="4308023" y="6108750"/>
            <a:ext cx="19049" cy="33015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7" name="Textfeld 26"/>
          <p:cNvSpPr txBox="1"/>
          <p:nvPr/>
        </p:nvSpPr>
        <p:spPr>
          <a:xfrm>
            <a:off x="4075679" y="6399821"/>
            <a:ext cx="689541" cy="369332"/>
          </a:xfrm>
          <a:prstGeom prst="rect">
            <a:avLst/>
          </a:prstGeom>
          <a:noFill/>
        </p:spPr>
        <p:txBody>
          <a:bodyPr wrap="square" rtlCol="0">
            <a:spAutoFit/>
          </a:bodyPr>
          <a:lstStyle/>
          <a:p>
            <a:r>
              <a:rPr lang="de-DE" dirty="0"/>
              <a:t> z</a:t>
            </a:r>
          </a:p>
        </p:txBody>
      </p:sp>
      <p:sp>
        <p:nvSpPr>
          <p:cNvPr id="28" name="Textfeld 27"/>
          <p:cNvSpPr txBox="1"/>
          <p:nvPr/>
        </p:nvSpPr>
        <p:spPr>
          <a:xfrm>
            <a:off x="4130785" y="5728947"/>
            <a:ext cx="606201" cy="369332"/>
          </a:xfrm>
          <a:prstGeom prst="rect">
            <a:avLst/>
          </a:prstGeom>
          <a:noFill/>
        </p:spPr>
        <p:txBody>
          <a:bodyPr wrap="square" rtlCol="0">
            <a:spAutoFit/>
          </a:bodyPr>
          <a:lstStyle/>
          <a:p>
            <a:r>
              <a:rPr lang="de-DE" dirty="0"/>
              <a:t>+</a:t>
            </a:r>
          </a:p>
        </p:txBody>
      </p:sp>
      <p:sp>
        <p:nvSpPr>
          <p:cNvPr id="29" name="Textfeld 28"/>
          <p:cNvSpPr txBox="1"/>
          <p:nvPr/>
        </p:nvSpPr>
        <p:spPr>
          <a:xfrm>
            <a:off x="7315200" y="4361050"/>
            <a:ext cx="3420208" cy="369332"/>
          </a:xfrm>
          <a:prstGeom prst="rect">
            <a:avLst/>
          </a:prstGeom>
          <a:noFill/>
        </p:spPr>
        <p:txBody>
          <a:bodyPr wrap="square" rtlCol="0">
            <a:spAutoFit/>
          </a:bodyPr>
          <a:lstStyle/>
          <a:p>
            <a:r>
              <a:rPr lang="de-DE" dirty="0"/>
              <a:t>X = 560 l * 40; x = 22 400l</a:t>
            </a:r>
          </a:p>
        </p:txBody>
      </p:sp>
      <p:sp>
        <p:nvSpPr>
          <p:cNvPr id="30" name="Textfeld 29"/>
          <p:cNvSpPr txBox="1"/>
          <p:nvPr/>
        </p:nvSpPr>
        <p:spPr>
          <a:xfrm>
            <a:off x="6314039" y="5061905"/>
            <a:ext cx="4840075" cy="369332"/>
          </a:xfrm>
          <a:prstGeom prst="rect">
            <a:avLst/>
          </a:prstGeom>
          <a:noFill/>
        </p:spPr>
        <p:txBody>
          <a:bodyPr wrap="square" rtlCol="0">
            <a:spAutoFit/>
          </a:bodyPr>
          <a:lstStyle/>
          <a:p>
            <a:r>
              <a:rPr lang="de-DE" dirty="0"/>
              <a:t>Y = 22 400 l : 400 l; y = </a:t>
            </a:r>
            <a:r>
              <a:rPr lang="de-DE"/>
              <a:t>56 (min);</a:t>
            </a:r>
            <a:endParaRPr lang="de-DE" dirty="0"/>
          </a:p>
        </p:txBody>
      </p:sp>
      <p:sp>
        <p:nvSpPr>
          <p:cNvPr id="31" name="Textfeld 30"/>
          <p:cNvSpPr txBox="1"/>
          <p:nvPr/>
        </p:nvSpPr>
        <p:spPr>
          <a:xfrm>
            <a:off x="5706838" y="5636987"/>
            <a:ext cx="4451930" cy="369332"/>
          </a:xfrm>
          <a:prstGeom prst="rect">
            <a:avLst/>
          </a:prstGeom>
          <a:noFill/>
        </p:spPr>
        <p:txBody>
          <a:bodyPr wrap="square" rtlCol="0">
            <a:spAutoFit/>
          </a:bodyPr>
          <a:lstStyle/>
          <a:p>
            <a:r>
              <a:rPr lang="de-DE" dirty="0"/>
              <a:t>  z = 40 min + 30 min + 56  min; z = 126 min;</a:t>
            </a:r>
          </a:p>
        </p:txBody>
      </p:sp>
      <p:sp>
        <p:nvSpPr>
          <p:cNvPr id="32" name="Textfeld 31"/>
          <p:cNvSpPr txBox="1"/>
          <p:nvPr/>
        </p:nvSpPr>
        <p:spPr>
          <a:xfrm>
            <a:off x="5200650" y="6006319"/>
            <a:ext cx="5271407" cy="646331"/>
          </a:xfrm>
          <a:prstGeom prst="rect">
            <a:avLst/>
          </a:prstGeom>
          <a:noFill/>
        </p:spPr>
        <p:txBody>
          <a:bodyPr wrap="square" rtlCol="0">
            <a:spAutoFit/>
          </a:bodyPr>
          <a:lstStyle/>
          <a:p>
            <a:r>
              <a:rPr lang="de-DE" dirty="0"/>
              <a:t>Antwort: Die zweite Pumpe musste 56 min auspumpen . Das THW  brauchte insgesamt 126 min.</a:t>
            </a:r>
          </a:p>
        </p:txBody>
      </p:sp>
      <p:sp>
        <p:nvSpPr>
          <p:cNvPr id="5" name="Textfeld 4"/>
          <p:cNvSpPr txBox="1"/>
          <p:nvPr/>
        </p:nvSpPr>
        <p:spPr>
          <a:xfrm>
            <a:off x="1610285" y="3593065"/>
            <a:ext cx="1311729" cy="369332"/>
          </a:xfrm>
          <a:prstGeom prst="rect">
            <a:avLst/>
          </a:prstGeom>
          <a:noFill/>
        </p:spPr>
        <p:txBody>
          <a:bodyPr wrap="square" rtlCol="0">
            <a:spAutoFit/>
          </a:bodyPr>
          <a:lstStyle/>
          <a:p>
            <a:r>
              <a:rPr lang="de-DE" dirty="0"/>
              <a:t>1. Pumpe</a:t>
            </a:r>
          </a:p>
        </p:txBody>
      </p:sp>
      <p:sp>
        <p:nvSpPr>
          <p:cNvPr id="33" name="Textfeld 32"/>
          <p:cNvSpPr txBox="1"/>
          <p:nvPr/>
        </p:nvSpPr>
        <p:spPr>
          <a:xfrm>
            <a:off x="5123489" y="3611697"/>
            <a:ext cx="2001549" cy="369332"/>
          </a:xfrm>
          <a:prstGeom prst="rect">
            <a:avLst/>
          </a:prstGeom>
          <a:noFill/>
        </p:spPr>
        <p:txBody>
          <a:bodyPr wrap="square" rtlCol="0">
            <a:spAutoFit/>
          </a:bodyPr>
          <a:lstStyle/>
          <a:p>
            <a:r>
              <a:rPr lang="de-DE" dirty="0"/>
              <a:t>2. (andere) Pumpe</a:t>
            </a:r>
          </a:p>
        </p:txBody>
      </p:sp>
      <p:sp>
        <p:nvSpPr>
          <p:cNvPr id="19" name="Textfeld 18"/>
          <p:cNvSpPr txBox="1"/>
          <p:nvPr/>
        </p:nvSpPr>
        <p:spPr>
          <a:xfrm>
            <a:off x="3646717" y="3593065"/>
            <a:ext cx="1448424" cy="276999"/>
          </a:xfrm>
          <a:prstGeom prst="rect">
            <a:avLst/>
          </a:prstGeom>
          <a:noFill/>
        </p:spPr>
        <p:txBody>
          <a:bodyPr wrap="square" rtlCol="0">
            <a:spAutoFit/>
          </a:bodyPr>
          <a:lstStyle/>
          <a:p>
            <a:r>
              <a:rPr lang="de-DE" sz="1200" dirty="0"/>
              <a:t>ohne Pumpen</a:t>
            </a:r>
          </a:p>
        </p:txBody>
      </p:sp>
    </p:spTree>
    <p:extLst>
      <p:ext uri="{BB962C8B-B14F-4D97-AF65-F5344CB8AC3E}">
        <p14:creationId xmlns:p14="http://schemas.microsoft.com/office/powerpoint/2010/main" val="4256400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500" fill="hold"/>
                                        <p:tgtEl>
                                          <p:spTgt spid="33"/>
                                        </p:tgtEl>
                                        <p:attrNameLst>
                                          <p:attrName>ppt_x</p:attrName>
                                        </p:attrNameLst>
                                      </p:cBhvr>
                                      <p:tavLst>
                                        <p:tav tm="0">
                                          <p:val>
                                            <p:strVal val="#ppt_x"/>
                                          </p:val>
                                        </p:tav>
                                        <p:tav tm="100000">
                                          <p:val>
                                            <p:strVal val="#ppt_x"/>
                                          </p:val>
                                        </p:tav>
                                      </p:tavLst>
                                    </p:anim>
                                    <p:anim calcmode="lin" valueType="num">
                                      <p:cBhvr additive="base">
                                        <p:cTn id="32"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1000"/>
                                        <p:tgtEl>
                                          <p:spTgt spid="6"/>
                                        </p:tgtEl>
                                      </p:cBhvr>
                                    </p:animEffect>
                                    <p:anim calcmode="lin" valueType="num">
                                      <p:cBhvr>
                                        <p:cTn id="38" dur="1000" fill="hold"/>
                                        <p:tgtEl>
                                          <p:spTgt spid="6"/>
                                        </p:tgtEl>
                                        <p:attrNameLst>
                                          <p:attrName>ppt_x</p:attrName>
                                        </p:attrNameLst>
                                      </p:cBhvr>
                                      <p:tavLst>
                                        <p:tav tm="0">
                                          <p:val>
                                            <p:strVal val="#ppt_x"/>
                                          </p:val>
                                        </p:tav>
                                        <p:tav tm="100000">
                                          <p:val>
                                            <p:strVal val="#ppt_x"/>
                                          </p:val>
                                        </p:tav>
                                      </p:tavLst>
                                    </p:anim>
                                    <p:anim calcmode="lin" valueType="num">
                                      <p:cBhvr>
                                        <p:cTn id="3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1000"/>
                                        <p:tgtEl>
                                          <p:spTgt spid="7"/>
                                        </p:tgtEl>
                                      </p:cBhvr>
                                    </p:animEffect>
                                    <p:anim calcmode="lin" valueType="num">
                                      <p:cBhvr>
                                        <p:cTn id="45" dur="1000" fill="hold"/>
                                        <p:tgtEl>
                                          <p:spTgt spid="7"/>
                                        </p:tgtEl>
                                        <p:attrNameLst>
                                          <p:attrName>ppt_x</p:attrName>
                                        </p:attrNameLst>
                                      </p:cBhvr>
                                      <p:tavLst>
                                        <p:tav tm="0">
                                          <p:val>
                                            <p:strVal val="#ppt_x"/>
                                          </p:val>
                                        </p:tav>
                                        <p:tav tm="100000">
                                          <p:val>
                                            <p:strVal val="#ppt_x"/>
                                          </p:val>
                                        </p:tav>
                                      </p:tavLst>
                                    </p:anim>
                                    <p:anim calcmode="lin" valueType="num">
                                      <p:cBhvr>
                                        <p:cTn id="4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1000"/>
                                        <p:tgtEl>
                                          <p:spTgt spid="8"/>
                                        </p:tgtEl>
                                      </p:cBhvr>
                                    </p:animEffect>
                                    <p:anim calcmode="lin" valueType="num">
                                      <p:cBhvr>
                                        <p:cTn id="52" dur="1000" fill="hold"/>
                                        <p:tgtEl>
                                          <p:spTgt spid="8"/>
                                        </p:tgtEl>
                                        <p:attrNameLst>
                                          <p:attrName>ppt_x</p:attrName>
                                        </p:attrNameLst>
                                      </p:cBhvr>
                                      <p:tavLst>
                                        <p:tav tm="0">
                                          <p:val>
                                            <p:strVal val="#ppt_x"/>
                                          </p:val>
                                        </p:tav>
                                        <p:tav tm="100000">
                                          <p:val>
                                            <p:strVal val="#ppt_x"/>
                                          </p:val>
                                        </p:tav>
                                      </p:tavLst>
                                    </p:anim>
                                    <p:anim calcmode="lin" valueType="num">
                                      <p:cBhvr>
                                        <p:cTn id="5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9">
                                            <p:txEl>
                                              <p:pRg st="0" end="0"/>
                                            </p:txEl>
                                          </p:spTgt>
                                        </p:tgtEl>
                                        <p:attrNameLst>
                                          <p:attrName>style.visibility</p:attrName>
                                        </p:attrNameLst>
                                      </p:cBhvr>
                                      <p:to>
                                        <p:strVal val="visible"/>
                                      </p:to>
                                    </p:set>
                                    <p:animEffect transition="in" filter="fade">
                                      <p:cBhvr>
                                        <p:cTn id="58" dur="1000"/>
                                        <p:tgtEl>
                                          <p:spTgt spid="9">
                                            <p:txEl>
                                              <p:pRg st="0" end="0"/>
                                            </p:txEl>
                                          </p:spTgt>
                                        </p:tgtEl>
                                      </p:cBhvr>
                                    </p:animEffect>
                                    <p:anim calcmode="lin" valueType="num">
                                      <p:cBhvr>
                                        <p:cTn id="59"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60"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500" fill="hold"/>
                                        <p:tgtEl>
                                          <p:spTgt spid="17"/>
                                        </p:tgtEl>
                                        <p:attrNameLst>
                                          <p:attrName>ppt_x</p:attrName>
                                        </p:attrNameLst>
                                      </p:cBhvr>
                                      <p:tavLst>
                                        <p:tav tm="0">
                                          <p:val>
                                            <p:strVal val="#ppt_x"/>
                                          </p:val>
                                        </p:tav>
                                        <p:tav tm="100000">
                                          <p:val>
                                            <p:strVal val="#ppt_x"/>
                                          </p:val>
                                        </p:tav>
                                      </p:tavLst>
                                    </p:anim>
                                    <p:anim calcmode="lin" valueType="num">
                                      <p:cBhvr additive="base">
                                        <p:cTn id="6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additive="base">
                                        <p:cTn id="71" dur="500" fill="hold"/>
                                        <p:tgtEl>
                                          <p:spTgt spid="18"/>
                                        </p:tgtEl>
                                        <p:attrNameLst>
                                          <p:attrName>ppt_x</p:attrName>
                                        </p:attrNameLst>
                                      </p:cBhvr>
                                      <p:tavLst>
                                        <p:tav tm="0">
                                          <p:val>
                                            <p:strVal val="#ppt_x"/>
                                          </p:val>
                                        </p:tav>
                                        <p:tav tm="100000">
                                          <p:val>
                                            <p:strVal val="#ppt_x"/>
                                          </p:val>
                                        </p:tav>
                                      </p:tavLst>
                                    </p:anim>
                                    <p:anim calcmode="lin" valueType="num">
                                      <p:cBhvr additive="base">
                                        <p:cTn id="7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nodeType="clickEffect">
                                  <p:stCondLst>
                                    <p:cond delay="0"/>
                                  </p:stCondLst>
                                  <p:childTnLst>
                                    <p:set>
                                      <p:cBhvr>
                                        <p:cTn id="76" dur="1" fill="hold">
                                          <p:stCondLst>
                                            <p:cond delay="0"/>
                                          </p:stCondLst>
                                        </p:cTn>
                                        <p:tgtEl>
                                          <p:spTgt spid="11"/>
                                        </p:tgtEl>
                                        <p:attrNameLst>
                                          <p:attrName>style.visibility</p:attrName>
                                        </p:attrNameLst>
                                      </p:cBhvr>
                                      <p:to>
                                        <p:strVal val="visible"/>
                                      </p:to>
                                    </p:set>
                                    <p:anim calcmode="lin" valueType="num">
                                      <p:cBhvr additive="base">
                                        <p:cTn id="77" dur="500" fill="hold"/>
                                        <p:tgtEl>
                                          <p:spTgt spid="11"/>
                                        </p:tgtEl>
                                        <p:attrNameLst>
                                          <p:attrName>ppt_x</p:attrName>
                                        </p:attrNameLst>
                                      </p:cBhvr>
                                      <p:tavLst>
                                        <p:tav tm="0">
                                          <p:val>
                                            <p:strVal val="#ppt_x"/>
                                          </p:val>
                                        </p:tav>
                                        <p:tav tm="100000">
                                          <p:val>
                                            <p:strVal val="#ppt_x"/>
                                          </p:val>
                                        </p:tav>
                                      </p:tavLst>
                                    </p:anim>
                                    <p:anim calcmode="lin" valueType="num">
                                      <p:cBhvr additive="base">
                                        <p:cTn id="7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grpId="0" nodeType="clickEffect">
                                  <p:stCondLst>
                                    <p:cond delay="0"/>
                                  </p:stCondLst>
                                  <p:childTnLst>
                                    <p:set>
                                      <p:cBhvr>
                                        <p:cTn id="82" dur="1" fill="hold">
                                          <p:stCondLst>
                                            <p:cond delay="0"/>
                                          </p:stCondLst>
                                        </p:cTn>
                                        <p:tgtEl>
                                          <p:spTgt spid="12"/>
                                        </p:tgtEl>
                                        <p:attrNameLst>
                                          <p:attrName>style.visibility</p:attrName>
                                        </p:attrNameLst>
                                      </p:cBhvr>
                                      <p:to>
                                        <p:strVal val="visible"/>
                                      </p:to>
                                    </p:set>
                                    <p:anim calcmode="lin" valueType="num">
                                      <p:cBhvr additive="base">
                                        <p:cTn id="83" dur="500" fill="hold"/>
                                        <p:tgtEl>
                                          <p:spTgt spid="12"/>
                                        </p:tgtEl>
                                        <p:attrNameLst>
                                          <p:attrName>ppt_x</p:attrName>
                                        </p:attrNameLst>
                                      </p:cBhvr>
                                      <p:tavLst>
                                        <p:tav tm="0">
                                          <p:val>
                                            <p:strVal val="#ppt_x"/>
                                          </p:val>
                                        </p:tav>
                                        <p:tav tm="100000">
                                          <p:val>
                                            <p:strVal val="#ppt_x"/>
                                          </p:val>
                                        </p:tav>
                                      </p:tavLst>
                                    </p:anim>
                                    <p:anim calcmode="lin" valueType="num">
                                      <p:cBhvr additive="base">
                                        <p:cTn id="8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 presetClass="entr" presetSubtype="4" fill="hold" nodeType="clickEffect">
                                  <p:stCondLst>
                                    <p:cond delay="0"/>
                                  </p:stCondLst>
                                  <p:childTnLst>
                                    <p:set>
                                      <p:cBhvr>
                                        <p:cTn id="88" dur="1" fill="hold">
                                          <p:stCondLst>
                                            <p:cond delay="0"/>
                                          </p:stCondLst>
                                        </p:cTn>
                                        <p:tgtEl>
                                          <p:spTgt spid="13">
                                            <p:txEl>
                                              <p:pRg st="0" end="0"/>
                                            </p:txEl>
                                          </p:spTgt>
                                        </p:tgtEl>
                                        <p:attrNameLst>
                                          <p:attrName>style.visibility</p:attrName>
                                        </p:attrNameLst>
                                      </p:cBhvr>
                                      <p:to>
                                        <p:strVal val="visible"/>
                                      </p:to>
                                    </p:set>
                                    <p:anim calcmode="lin" valueType="num">
                                      <p:cBhvr additive="base">
                                        <p:cTn id="89"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90"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42" presetClass="entr" presetSubtype="0" fill="hold" grpId="0" nodeType="clickEffect">
                                  <p:stCondLst>
                                    <p:cond delay="0"/>
                                  </p:stCondLst>
                                  <p:childTnLst>
                                    <p:set>
                                      <p:cBhvr>
                                        <p:cTn id="94" dur="1" fill="hold">
                                          <p:stCondLst>
                                            <p:cond delay="0"/>
                                          </p:stCondLst>
                                        </p:cTn>
                                        <p:tgtEl>
                                          <p:spTgt spid="10"/>
                                        </p:tgtEl>
                                        <p:attrNameLst>
                                          <p:attrName>style.visibility</p:attrName>
                                        </p:attrNameLst>
                                      </p:cBhvr>
                                      <p:to>
                                        <p:strVal val="visible"/>
                                      </p:to>
                                    </p:set>
                                    <p:animEffect transition="in" filter="fade">
                                      <p:cBhvr>
                                        <p:cTn id="95" dur="1000"/>
                                        <p:tgtEl>
                                          <p:spTgt spid="10"/>
                                        </p:tgtEl>
                                      </p:cBhvr>
                                    </p:animEffect>
                                    <p:anim calcmode="lin" valueType="num">
                                      <p:cBhvr>
                                        <p:cTn id="96" dur="1000" fill="hold"/>
                                        <p:tgtEl>
                                          <p:spTgt spid="10"/>
                                        </p:tgtEl>
                                        <p:attrNameLst>
                                          <p:attrName>ppt_x</p:attrName>
                                        </p:attrNameLst>
                                      </p:cBhvr>
                                      <p:tavLst>
                                        <p:tav tm="0">
                                          <p:val>
                                            <p:strVal val="#ppt_x"/>
                                          </p:val>
                                        </p:tav>
                                        <p:tav tm="100000">
                                          <p:val>
                                            <p:strVal val="#ppt_x"/>
                                          </p:val>
                                        </p:tav>
                                      </p:tavLst>
                                    </p:anim>
                                    <p:anim calcmode="lin" valueType="num">
                                      <p:cBhvr>
                                        <p:cTn id="9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2" presetClass="entr" presetSubtype="4" fill="hold" grpId="0" nodeType="clickEffect">
                                  <p:stCondLst>
                                    <p:cond delay="0"/>
                                  </p:stCondLst>
                                  <p:childTnLst>
                                    <p:set>
                                      <p:cBhvr>
                                        <p:cTn id="101" dur="1" fill="hold">
                                          <p:stCondLst>
                                            <p:cond delay="0"/>
                                          </p:stCondLst>
                                        </p:cTn>
                                        <p:tgtEl>
                                          <p:spTgt spid="14"/>
                                        </p:tgtEl>
                                        <p:attrNameLst>
                                          <p:attrName>style.visibility</p:attrName>
                                        </p:attrNameLst>
                                      </p:cBhvr>
                                      <p:to>
                                        <p:strVal val="visible"/>
                                      </p:to>
                                    </p:set>
                                    <p:anim calcmode="lin" valueType="num">
                                      <p:cBhvr additive="base">
                                        <p:cTn id="102" dur="500" fill="hold"/>
                                        <p:tgtEl>
                                          <p:spTgt spid="14"/>
                                        </p:tgtEl>
                                        <p:attrNameLst>
                                          <p:attrName>ppt_x</p:attrName>
                                        </p:attrNameLst>
                                      </p:cBhvr>
                                      <p:tavLst>
                                        <p:tav tm="0">
                                          <p:val>
                                            <p:strVal val="#ppt_x"/>
                                          </p:val>
                                        </p:tav>
                                        <p:tav tm="100000">
                                          <p:val>
                                            <p:strVal val="#ppt_x"/>
                                          </p:val>
                                        </p:tav>
                                      </p:tavLst>
                                    </p:anim>
                                    <p:anim calcmode="lin" valueType="num">
                                      <p:cBhvr additive="base">
                                        <p:cTn id="10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42" presetClass="entr" presetSubtype="0" fill="hold" grpId="0" nodeType="clickEffect">
                                  <p:stCondLst>
                                    <p:cond delay="0"/>
                                  </p:stCondLst>
                                  <p:childTnLst>
                                    <p:set>
                                      <p:cBhvr>
                                        <p:cTn id="107" dur="1" fill="hold">
                                          <p:stCondLst>
                                            <p:cond delay="0"/>
                                          </p:stCondLst>
                                        </p:cTn>
                                        <p:tgtEl>
                                          <p:spTgt spid="15"/>
                                        </p:tgtEl>
                                        <p:attrNameLst>
                                          <p:attrName>style.visibility</p:attrName>
                                        </p:attrNameLst>
                                      </p:cBhvr>
                                      <p:to>
                                        <p:strVal val="visible"/>
                                      </p:to>
                                    </p:set>
                                    <p:animEffect transition="in" filter="fade">
                                      <p:cBhvr>
                                        <p:cTn id="108" dur="1000"/>
                                        <p:tgtEl>
                                          <p:spTgt spid="15"/>
                                        </p:tgtEl>
                                      </p:cBhvr>
                                    </p:animEffect>
                                    <p:anim calcmode="lin" valueType="num">
                                      <p:cBhvr>
                                        <p:cTn id="109" dur="1000" fill="hold"/>
                                        <p:tgtEl>
                                          <p:spTgt spid="15"/>
                                        </p:tgtEl>
                                        <p:attrNameLst>
                                          <p:attrName>ppt_x</p:attrName>
                                        </p:attrNameLst>
                                      </p:cBhvr>
                                      <p:tavLst>
                                        <p:tav tm="0">
                                          <p:val>
                                            <p:strVal val="#ppt_x"/>
                                          </p:val>
                                        </p:tav>
                                        <p:tav tm="100000">
                                          <p:val>
                                            <p:strVal val="#ppt_x"/>
                                          </p:val>
                                        </p:tav>
                                      </p:tavLst>
                                    </p:anim>
                                    <p:anim calcmode="lin" valueType="num">
                                      <p:cBhvr>
                                        <p:cTn id="11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16" presetClass="entr" presetSubtype="21" fill="hold" nodeType="clickEffect">
                                  <p:stCondLst>
                                    <p:cond delay="0"/>
                                  </p:stCondLst>
                                  <p:childTnLst>
                                    <p:set>
                                      <p:cBhvr>
                                        <p:cTn id="114" dur="1" fill="hold">
                                          <p:stCondLst>
                                            <p:cond delay="0"/>
                                          </p:stCondLst>
                                        </p:cTn>
                                        <p:tgtEl>
                                          <p:spTgt spid="16"/>
                                        </p:tgtEl>
                                        <p:attrNameLst>
                                          <p:attrName>style.visibility</p:attrName>
                                        </p:attrNameLst>
                                      </p:cBhvr>
                                      <p:to>
                                        <p:strVal val="visible"/>
                                      </p:to>
                                    </p:set>
                                    <p:animEffect transition="in" filter="barn(inVertical)">
                                      <p:cBhvr>
                                        <p:cTn id="115" dur="500"/>
                                        <p:tgtEl>
                                          <p:spTgt spid="16"/>
                                        </p:tgtEl>
                                      </p:cBhvr>
                                    </p:animEffect>
                                  </p:childTnLst>
                                </p:cTn>
                              </p:par>
                            </p:childTnLst>
                          </p:cTn>
                        </p:par>
                      </p:childTnLst>
                    </p:cTn>
                  </p:par>
                  <p:par>
                    <p:cTn id="116" fill="hold">
                      <p:stCondLst>
                        <p:cond delay="indefinite"/>
                      </p:stCondLst>
                      <p:childTnLst>
                        <p:par>
                          <p:cTn id="117" fill="hold">
                            <p:stCondLst>
                              <p:cond delay="0"/>
                            </p:stCondLst>
                            <p:childTnLst>
                              <p:par>
                                <p:cTn id="118" presetID="16" presetClass="entr" presetSubtype="21" fill="hold" nodeType="clickEffect">
                                  <p:stCondLst>
                                    <p:cond delay="0"/>
                                  </p:stCondLst>
                                  <p:childTnLst>
                                    <p:set>
                                      <p:cBhvr>
                                        <p:cTn id="119" dur="1" fill="hold">
                                          <p:stCondLst>
                                            <p:cond delay="0"/>
                                          </p:stCondLst>
                                        </p:cTn>
                                        <p:tgtEl>
                                          <p:spTgt spid="20"/>
                                        </p:tgtEl>
                                        <p:attrNameLst>
                                          <p:attrName>style.visibility</p:attrName>
                                        </p:attrNameLst>
                                      </p:cBhvr>
                                      <p:to>
                                        <p:strVal val="visible"/>
                                      </p:to>
                                    </p:set>
                                    <p:animEffect transition="in" filter="barn(inVertical)">
                                      <p:cBhvr>
                                        <p:cTn id="120" dur="500"/>
                                        <p:tgtEl>
                                          <p:spTgt spid="20"/>
                                        </p:tgtEl>
                                      </p:cBhvr>
                                    </p:animEffect>
                                  </p:childTnLst>
                                </p:cTn>
                              </p:par>
                            </p:childTnLst>
                          </p:cTn>
                        </p:par>
                      </p:childTnLst>
                    </p:cTn>
                  </p:par>
                  <p:par>
                    <p:cTn id="121" fill="hold">
                      <p:stCondLst>
                        <p:cond delay="indefinite"/>
                      </p:stCondLst>
                      <p:childTnLst>
                        <p:par>
                          <p:cTn id="122" fill="hold">
                            <p:stCondLst>
                              <p:cond delay="0"/>
                            </p:stCondLst>
                            <p:childTnLst>
                              <p:par>
                                <p:cTn id="123" presetID="16" presetClass="entr" presetSubtype="21" fill="hold" nodeType="clickEffect">
                                  <p:stCondLst>
                                    <p:cond delay="0"/>
                                  </p:stCondLst>
                                  <p:childTnLst>
                                    <p:set>
                                      <p:cBhvr>
                                        <p:cTn id="124" dur="1" fill="hold">
                                          <p:stCondLst>
                                            <p:cond delay="0"/>
                                          </p:stCondLst>
                                        </p:cTn>
                                        <p:tgtEl>
                                          <p:spTgt spid="22"/>
                                        </p:tgtEl>
                                        <p:attrNameLst>
                                          <p:attrName>style.visibility</p:attrName>
                                        </p:attrNameLst>
                                      </p:cBhvr>
                                      <p:to>
                                        <p:strVal val="visible"/>
                                      </p:to>
                                    </p:set>
                                    <p:animEffect transition="in" filter="barn(inVertical)">
                                      <p:cBhvr>
                                        <p:cTn id="125" dur="500"/>
                                        <p:tgtEl>
                                          <p:spTgt spid="22"/>
                                        </p:tgtEl>
                                      </p:cBhvr>
                                    </p:animEffect>
                                  </p:childTnLst>
                                </p:cTn>
                              </p:par>
                            </p:childTnLst>
                          </p:cTn>
                        </p:par>
                      </p:childTnLst>
                    </p:cTn>
                  </p:par>
                  <p:par>
                    <p:cTn id="126" fill="hold">
                      <p:stCondLst>
                        <p:cond delay="indefinite"/>
                      </p:stCondLst>
                      <p:childTnLst>
                        <p:par>
                          <p:cTn id="127" fill="hold">
                            <p:stCondLst>
                              <p:cond delay="0"/>
                            </p:stCondLst>
                            <p:childTnLst>
                              <p:par>
                                <p:cTn id="128" presetID="42" presetClass="entr" presetSubtype="0" fill="hold" grpId="0" nodeType="clickEffect">
                                  <p:stCondLst>
                                    <p:cond delay="0"/>
                                  </p:stCondLst>
                                  <p:childTnLst>
                                    <p:set>
                                      <p:cBhvr>
                                        <p:cTn id="129" dur="1" fill="hold">
                                          <p:stCondLst>
                                            <p:cond delay="0"/>
                                          </p:stCondLst>
                                        </p:cTn>
                                        <p:tgtEl>
                                          <p:spTgt spid="23"/>
                                        </p:tgtEl>
                                        <p:attrNameLst>
                                          <p:attrName>style.visibility</p:attrName>
                                        </p:attrNameLst>
                                      </p:cBhvr>
                                      <p:to>
                                        <p:strVal val="visible"/>
                                      </p:to>
                                    </p:set>
                                    <p:animEffect transition="in" filter="fade">
                                      <p:cBhvr>
                                        <p:cTn id="130" dur="1000"/>
                                        <p:tgtEl>
                                          <p:spTgt spid="23"/>
                                        </p:tgtEl>
                                      </p:cBhvr>
                                    </p:animEffect>
                                    <p:anim calcmode="lin" valueType="num">
                                      <p:cBhvr>
                                        <p:cTn id="131" dur="1000" fill="hold"/>
                                        <p:tgtEl>
                                          <p:spTgt spid="23"/>
                                        </p:tgtEl>
                                        <p:attrNameLst>
                                          <p:attrName>ppt_x</p:attrName>
                                        </p:attrNameLst>
                                      </p:cBhvr>
                                      <p:tavLst>
                                        <p:tav tm="0">
                                          <p:val>
                                            <p:strVal val="#ppt_x"/>
                                          </p:val>
                                        </p:tav>
                                        <p:tav tm="100000">
                                          <p:val>
                                            <p:strVal val="#ppt_x"/>
                                          </p:val>
                                        </p:tav>
                                      </p:tavLst>
                                    </p:anim>
                                    <p:anim calcmode="lin" valueType="num">
                                      <p:cBhvr>
                                        <p:cTn id="132"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33" fill="hold">
                      <p:stCondLst>
                        <p:cond delay="indefinite"/>
                      </p:stCondLst>
                      <p:childTnLst>
                        <p:par>
                          <p:cTn id="134" fill="hold">
                            <p:stCondLst>
                              <p:cond delay="0"/>
                            </p:stCondLst>
                            <p:childTnLst>
                              <p:par>
                                <p:cTn id="135" presetID="42" presetClass="entr" presetSubtype="0" fill="hold" grpId="0" nodeType="clickEffect">
                                  <p:stCondLst>
                                    <p:cond delay="0"/>
                                  </p:stCondLst>
                                  <p:childTnLst>
                                    <p:set>
                                      <p:cBhvr>
                                        <p:cTn id="136" dur="1" fill="hold">
                                          <p:stCondLst>
                                            <p:cond delay="0"/>
                                          </p:stCondLst>
                                        </p:cTn>
                                        <p:tgtEl>
                                          <p:spTgt spid="28"/>
                                        </p:tgtEl>
                                        <p:attrNameLst>
                                          <p:attrName>style.visibility</p:attrName>
                                        </p:attrNameLst>
                                      </p:cBhvr>
                                      <p:to>
                                        <p:strVal val="visible"/>
                                      </p:to>
                                    </p:set>
                                    <p:animEffect transition="in" filter="fade">
                                      <p:cBhvr>
                                        <p:cTn id="137" dur="1000"/>
                                        <p:tgtEl>
                                          <p:spTgt spid="28"/>
                                        </p:tgtEl>
                                      </p:cBhvr>
                                    </p:animEffect>
                                    <p:anim calcmode="lin" valueType="num">
                                      <p:cBhvr>
                                        <p:cTn id="138" dur="1000" fill="hold"/>
                                        <p:tgtEl>
                                          <p:spTgt spid="28"/>
                                        </p:tgtEl>
                                        <p:attrNameLst>
                                          <p:attrName>ppt_x</p:attrName>
                                        </p:attrNameLst>
                                      </p:cBhvr>
                                      <p:tavLst>
                                        <p:tav tm="0">
                                          <p:val>
                                            <p:strVal val="#ppt_x"/>
                                          </p:val>
                                        </p:tav>
                                        <p:tav tm="100000">
                                          <p:val>
                                            <p:strVal val="#ppt_x"/>
                                          </p:val>
                                        </p:tav>
                                      </p:tavLst>
                                    </p:anim>
                                    <p:anim calcmode="lin" valueType="num">
                                      <p:cBhvr>
                                        <p:cTn id="1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40" fill="hold">
                      <p:stCondLst>
                        <p:cond delay="indefinite"/>
                      </p:stCondLst>
                      <p:childTnLst>
                        <p:par>
                          <p:cTn id="141" fill="hold">
                            <p:stCondLst>
                              <p:cond delay="0"/>
                            </p:stCondLst>
                            <p:childTnLst>
                              <p:par>
                                <p:cTn id="142" presetID="42" presetClass="entr" presetSubtype="0" fill="hold" nodeType="clickEffect">
                                  <p:stCondLst>
                                    <p:cond delay="0"/>
                                  </p:stCondLst>
                                  <p:childTnLst>
                                    <p:set>
                                      <p:cBhvr>
                                        <p:cTn id="143" dur="1" fill="hold">
                                          <p:stCondLst>
                                            <p:cond delay="0"/>
                                          </p:stCondLst>
                                        </p:cTn>
                                        <p:tgtEl>
                                          <p:spTgt spid="26"/>
                                        </p:tgtEl>
                                        <p:attrNameLst>
                                          <p:attrName>style.visibility</p:attrName>
                                        </p:attrNameLst>
                                      </p:cBhvr>
                                      <p:to>
                                        <p:strVal val="visible"/>
                                      </p:to>
                                    </p:set>
                                    <p:animEffect transition="in" filter="fade">
                                      <p:cBhvr>
                                        <p:cTn id="144" dur="1000"/>
                                        <p:tgtEl>
                                          <p:spTgt spid="26"/>
                                        </p:tgtEl>
                                      </p:cBhvr>
                                    </p:animEffect>
                                    <p:anim calcmode="lin" valueType="num">
                                      <p:cBhvr>
                                        <p:cTn id="145" dur="1000" fill="hold"/>
                                        <p:tgtEl>
                                          <p:spTgt spid="26"/>
                                        </p:tgtEl>
                                        <p:attrNameLst>
                                          <p:attrName>ppt_x</p:attrName>
                                        </p:attrNameLst>
                                      </p:cBhvr>
                                      <p:tavLst>
                                        <p:tav tm="0">
                                          <p:val>
                                            <p:strVal val="#ppt_x"/>
                                          </p:val>
                                        </p:tav>
                                        <p:tav tm="100000">
                                          <p:val>
                                            <p:strVal val="#ppt_x"/>
                                          </p:val>
                                        </p:tav>
                                      </p:tavLst>
                                    </p:anim>
                                    <p:anim calcmode="lin" valueType="num">
                                      <p:cBhvr>
                                        <p:cTn id="14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4" fill="hold" grpId="0" nodeType="clickEffect">
                                  <p:stCondLst>
                                    <p:cond delay="0"/>
                                  </p:stCondLst>
                                  <p:childTnLst>
                                    <p:set>
                                      <p:cBhvr>
                                        <p:cTn id="150" dur="1" fill="hold">
                                          <p:stCondLst>
                                            <p:cond delay="0"/>
                                          </p:stCondLst>
                                        </p:cTn>
                                        <p:tgtEl>
                                          <p:spTgt spid="24"/>
                                        </p:tgtEl>
                                        <p:attrNameLst>
                                          <p:attrName>style.visibility</p:attrName>
                                        </p:attrNameLst>
                                      </p:cBhvr>
                                      <p:to>
                                        <p:strVal val="visible"/>
                                      </p:to>
                                    </p:set>
                                    <p:anim calcmode="lin" valueType="num">
                                      <p:cBhvr additive="base">
                                        <p:cTn id="151" dur="500" fill="hold"/>
                                        <p:tgtEl>
                                          <p:spTgt spid="24"/>
                                        </p:tgtEl>
                                        <p:attrNameLst>
                                          <p:attrName>ppt_x</p:attrName>
                                        </p:attrNameLst>
                                      </p:cBhvr>
                                      <p:tavLst>
                                        <p:tav tm="0">
                                          <p:val>
                                            <p:strVal val="#ppt_x"/>
                                          </p:val>
                                        </p:tav>
                                        <p:tav tm="100000">
                                          <p:val>
                                            <p:strVal val="#ppt_x"/>
                                          </p:val>
                                        </p:tav>
                                      </p:tavLst>
                                    </p:anim>
                                    <p:anim calcmode="lin" valueType="num">
                                      <p:cBhvr additive="base">
                                        <p:cTn id="152"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2" presetClass="entr" presetSubtype="4" fill="hold" grpId="0" nodeType="clickEffect">
                                  <p:stCondLst>
                                    <p:cond delay="0"/>
                                  </p:stCondLst>
                                  <p:childTnLst>
                                    <p:set>
                                      <p:cBhvr>
                                        <p:cTn id="156" dur="1" fill="hold">
                                          <p:stCondLst>
                                            <p:cond delay="0"/>
                                          </p:stCondLst>
                                        </p:cTn>
                                        <p:tgtEl>
                                          <p:spTgt spid="27"/>
                                        </p:tgtEl>
                                        <p:attrNameLst>
                                          <p:attrName>style.visibility</p:attrName>
                                        </p:attrNameLst>
                                      </p:cBhvr>
                                      <p:to>
                                        <p:strVal val="visible"/>
                                      </p:to>
                                    </p:set>
                                    <p:anim calcmode="lin" valueType="num">
                                      <p:cBhvr additive="base">
                                        <p:cTn id="157" dur="500" fill="hold"/>
                                        <p:tgtEl>
                                          <p:spTgt spid="27"/>
                                        </p:tgtEl>
                                        <p:attrNameLst>
                                          <p:attrName>ppt_x</p:attrName>
                                        </p:attrNameLst>
                                      </p:cBhvr>
                                      <p:tavLst>
                                        <p:tav tm="0">
                                          <p:val>
                                            <p:strVal val="#ppt_x"/>
                                          </p:val>
                                        </p:tav>
                                        <p:tav tm="100000">
                                          <p:val>
                                            <p:strVal val="#ppt_x"/>
                                          </p:val>
                                        </p:tav>
                                      </p:tavLst>
                                    </p:anim>
                                    <p:anim calcmode="lin" valueType="num">
                                      <p:cBhvr additive="base">
                                        <p:cTn id="15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4" fill="hold" grpId="0" nodeType="clickEffect">
                                  <p:stCondLst>
                                    <p:cond delay="0"/>
                                  </p:stCondLst>
                                  <p:childTnLst>
                                    <p:set>
                                      <p:cBhvr>
                                        <p:cTn id="162" dur="1" fill="hold">
                                          <p:stCondLst>
                                            <p:cond delay="0"/>
                                          </p:stCondLst>
                                        </p:cTn>
                                        <p:tgtEl>
                                          <p:spTgt spid="29"/>
                                        </p:tgtEl>
                                        <p:attrNameLst>
                                          <p:attrName>style.visibility</p:attrName>
                                        </p:attrNameLst>
                                      </p:cBhvr>
                                      <p:to>
                                        <p:strVal val="visible"/>
                                      </p:to>
                                    </p:set>
                                    <p:anim calcmode="lin" valueType="num">
                                      <p:cBhvr additive="base">
                                        <p:cTn id="163" dur="500" fill="hold"/>
                                        <p:tgtEl>
                                          <p:spTgt spid="29"/>
                                        </p:tgtEl>
                                        <p:attrNameLst>
                                          <p:attrName>ppt_x</p:attrName>
                                        </p:attrNameLst>
                                      </p:cBhvr>
                                      <p:tavLst>
                                        <p:tav tm="0">
                                          <p:val>
                                            <p:strVal val="#ppt_x"/>
                                          </p:val>
                                        </p:tav>
                                        <p:tav tm="100000">
                                          <p:val>
                                            <p:strVal val="#ppt_x"/>
                                          </p:val>
                                        </p:tav>
                                      </p:tavLst>
                                    </p:anim>
                                    <p:anim calcmode="lin" valueType="num">
                                      <p:cBhvr additive="base">
                                        <p:cTn id="164"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 presetClass="entr" presetSubtype="4" fill="hold" grpId="0" nodeType="clickEffect">
                                  <p:stCondLst>
                                    <p:cond delay="0"/>
                                  </p:stCondLst>
                                  <p:childTnLst>
                                    <p:set>
                                      <p:cBhvr>
                                        <p:cTn id="168" dur="1" fill="hold">
                                          <p:stCondLst>
                                            <p:cond delay="0"/>
                                          </p:stCondLst>
                                        </p:cTn>
                                        <p:tgtEl>
                                          <p:spTgt spid="30"/>
                                        </p:tgtEl>
                                        <p:attrNameLst>
                                          <p:attrName>style.visibility</p:attrName>
                                        </p:attrNameLst>
                                      </p:cBhvr>
                                      <p:to>
                                        <p:strVal val="visible"/>
                                      </p:to>
                                    </p:set>
                                    <p:anim calcmode="lin" valueType="num">
                                      <p:cBhvr additive="base">
                                        <p:cTn id="169" dur="500" fill="hold"/>
                                        <p:tgtEl>
                                          <p:spTgt spid="30"/>
                                        </p:tgtEl>
                                        <p:attrNameLst>
                                          <p:attrName>ppt_x</p:attrName>
                                        </p:attrNameLst>
                                      </p:cBhvr>
                                      <p:tavLst>
                                        <p:tav tm="0">
                                          <p:val>
                                            <p:strVal val="#ppt_x"/>
                                          </p:val>
                                        </p:tav>
                                        <p:tav tm="100000">
                                          <p:val>
                                            <p:strVal val="#ppt_x"/>
                                          </p:val>
                                        </p:tav>
                                      </p:tavLst>
                                    </p:anim>
                                    <p:anim calcmode="lin" valueType="num">
                                      <p:cBhvr additive="base">
                                        <p:cTn id="17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71" fill="hold">
                      <p:stCondLst>
                        <p:cond delay="indefinite"/>
                      </p:stCondLst>
                      <p:childTnLst>
                        <p:par>
                          <p:cTn id="172" fill="hold">
                            <p:stCondLst>
                              <p:cond delay="0"/>
                            </p:stCondLst>
                            <p:childTnLst>
                              <p:par>
                                <p:cTn id="173" presetID="2" presetClass="entr" presetSubtype="4" fill="hold" grpId="0" nodeType="clickEffect">
                                  <p:stCondLst>
                                    <p:cond delay="0"/>
                                  </p:stCondLst>
                                  <p:childTnLst>
                                    <p:set>
                                      <p:cBhvr>
                                        <p:cTn id="174" dur="1" fill="hold">
                                          <p:stCondLst>
                                            <p:cond delay="0"/>
                                          </p:stCondLst>
                                        </p:cTn>
                                        <p:tgtEl>
                                          <p:spTgt spid="31"/>
                                        </p:tgtEl>
                                        <p:attrNameLst>
                                          <p:attrName>style.visibility</p:attrName>
                                        </p:attrNameLst>
                                      </p:cBhvr>
                                      <p:to>
                                        <p:strVal val="visible"/>
                                      </p:to>
                                    </p:set>
                                    <p:anim calcmode="lin" valueType="num">
                                      <p:cBhvr additive="base">
                                        <p:cTn id="175" dur="500" fill="hold"/>
                                        <p:tgtEl>
                                          <p:spTgt spid="31"/>
                                        </p:tgtEl>
                                        <p:attrNameLst>
                                          <p:attrName>ppt_x</p:attrName>
                                        </p:attrNameLst>
                                      </p:cBhvr>
                                      <p:tavLst>
                                        <p:tav tm="0">
                                          <p:val>
                                            <p:strVal val="#ppt_x"/>
                                          </p:val>
                                        </p:tav>
                                        <p:tav tm="100000">
                                          <p:val>
                                            <p:strVal val="#ppt_x"/>
                                          </p:val>
                                        </p:tav>
                                      </p:tavLst>
                                    </p:anim>
                                    <p:anim calcmode="lin" valueType="num">
                                      <p:cBhvr additive="base">
                                        <p:cTn id="176"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77" fill="hold">
                      <p:stCondLst>
                        <p:cond delay="indefinite"/>
                      </p:stCondLst>
                      <p:childTnLst>
                        <p:par>
                          <p:cTn id="178" fill="hold">
                            <p:stCondLst>
                              <p:cond delay="0"/>
                            </p:stCondLst>
                            <p:childTnLst>
                              <p:par>
                                <p:cTn id="179" presetID="2" presetClass="entr" presetSubtype="4" fill="hold" grpId="0" nodeType="clickEffect">
                                  <p:stCondLst>
                                    <p:cond delay="0"/>
                                  </p:stCondLst>
                                  <p:childTnLst>
                                    <p:set>
                                      <p:cBhvr>
                                        <p:cTn id="180" dur="1" fill="hold">
                                          <p:stCondLst>
                                            <p:cond delay="0"/>
                                          </p:stCondLst>
                                        </p:cTn>
                                        <p:tgtEl>
                                          <p:spTgt spid="32"/>
                                        </p:tgtEl>
                                        <p:attrNameLst>
                                          <p:attrName>style.visibility</p:attrName>
                                        </p:attrNameLst>
                                      </p:cBhvr>
                                      <p:to>
                                        <p:strVal val="visible"/>
                                      </p:to>
                                    </p:set>
                                    <p:anim calcmode="lin" valueType="num">
                                      <p:cBhvr additive="base">
                                        <p:cTn id="181" dur="500" fill="hold"/>
                                        <p:tgtEl>
                                          <p:spTgt spid="32"/>
                                        </p:tgtEl>
                                        <p:attrNameLst>
                                          <p:attrName>ppt_x</p:attrName>
                                        </p:attrNameLst>
                                      </p:cBhvr>
                                      <p:tavLst>
                                        <p:tav tm="0">
                                          <p:val>
                                            <p:strVal val="#ppt_x"/>
                                          </p:val>
                                        </p:tav>
                                        <p:tav tm="100000">
                                          <p:val>
                                            <p:strVal val="#ppt_x"/>
                                          </p:val>
                                        </p:tav>
                                      </p:tavLst>
                                    </p:anim>
                                    <p:anim calcmode="lin" valueType="num">
                                      <p:cBhvr additive="base">
                                        <p:cTn id="182"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7" grpId="0"/>
      <p:bldP spid="8" grpId="0"/>
      <p:bldP spid="10" grpId="0"/>
      <p:bldP spid="12" grpId="0"/>
      <p:bldP spid="14" grpId="0"/>
      <p:bldP spid="15" grpId="0"/>
      <p:bldP spid="17" grpId="0" animBg="1"/>
      <p:bldP spid="18" grpId="0"/>
      <p:bldP spid="23" grpId="0" animBg="1"/>
      <p:bldP spid="24" grpId="0" animBg="1"/>
      <p:bldP spid="27" grpId="0"/>
      <p:bldP spid="28" grpId="0"/>
      <p:bldP spid="29" grpId="0"/>
      <p:bldP spid="30" grpId="0"/>
      <p:bldP spid="31" grpId="0"/>
      <p:bldP spid="32" grpId="0"/>
      <p:bldP spid="5" grpId="0"/>
      <p:bldP spid="33" grpId="0"/>
      <p:bldP spid="19"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135</Words>
  <Application>Microsoft Office PowerPoint</Application>
  <PresentationFormat>Breitbild</PresentationFormat>
  <Paragraphs>21</Paragraphs>
  <Slides>1</Slides>
  <Notes>0</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1</vt:i4>
      </vt:variant>
    </vt:vector>
  </HeadingPairs>
  <TitlesOfParts>
    <vt:vector size="5" baseType="lpstr">
      <vt:lpstr>Arial</vt:lpstr>
      <vt:lpstr>Calibri</vt:lpstr>
      <vt:lpstr>Calibri Light</vt:lpstr>
      <vt:lpstr>Office Theme</vt:lpstr>
      <vt:lpstr>Nach einer Überschwemmung  pumpte das Technische Hilfswerk  Wasser aus einem überfluteten Unterschoss. Die Pumpe förderte 560 l pro Minute. Nach 40 Minuten fiel die Pumpe aus. Der Keller war erst zur Hälfte leergepumpt. Bis eine andere Pumpe angeschlossen war, dauerte es eine halbe Stunde. Die zweite Pumpe hatte eine Leistung von 400 l pro Minute. Wie lange musste die zweite Pumpe in Betrieb sein und wie viel Zeit brauchte das THW für das Auspumpen?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Manfred Luft</dc:creator>
  <cp:lastModifiedBy>Manfred Luft </cp:lastModifiedBy>
  <cp:revision>14</cp:revision>
  <dcterms:created xsi:type="dcterms:W3CDTF">2015-10-07T11:36:26Z</dcterms:created>
  <dcterms:modified xsi:type="dcterms:W3CDTF">2016-02-29T09:39:21Z</dcterms:modified>
</cp:coreProperties>
</file>