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>Herr Schön ist Sammler von alten Geldscheine.</a:t>
            </a:r>
            <a:br>
              <a:rPr lang="de-DE" sz="1800" dirty="0" smtClean="0"/>
            </a:br>
            <a:r>
              <a:rPr lang="de-DE" sz="1800" dirty="0" smtClean="0"/>
              <a:t>Er verkauft einige davon, das Stück zu 8 € und nimmt 120 € ein.</a:t>
            </a:r>
            <a:br>
              <a:rPr lang="de-DE" sz="1800" dirty="0" smtClean="0"/>
            </a:br>
            <a:r>
              <a:rPr lang="de-DE" sz="1800" dirty="0" smtClean="0"/>
              <a:t>Jetzt  hat er noch 70 Stück.</a:t>
            </a:r>
            <a:br>
              <a:rPr lang="de-DE" sz="1800" dirty="0" smtClean="0"/>
            </a:br>
            <a:r>
              <a:rPr lang="de-DE" sz="1800" dirty="0" smtClean="0"/>
              <a:t>Wie viele waren es vor dem Verkauf? 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/>
          </a:bodyPr>
          <a:lstStyle/>
          <a:p>
            <a:pPr algn="l"/>
            <a:r>
              <a:rPr lang="de-DE" sz="1800" dirty="0" smtClean="0"/>
              <a:t>Gl 1: y = 120 € : 8 €; y = 15;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Jeder der Geldscheine kostet 8 €: Tabelle.</a:t>
            </a:r>
          </a:p>
          <a:p>
            <a:r>
              <a:rPr lang="de-DE" dirty="0" smtClean="0"/>
              <a:t>Der </a:t>
            </a:r>
            <a:r>
              <a:rPr lang="de-DE" b="1" u="sng" dirty="0" smtClean="0"/>
              <a:t>verkauft</a:t>
            </a:r>
            <a:r>
              <a:rPr lang="de-DE" dirty="0" smtClean="0"/>
              <a:t> einige: Rechenbaum.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9" name="Gerader Verbinder 8"/>
          <p:cNvCxnSpPr/>
          <p:nvPr/>
        </p:nvCxnSpPr>
        <p:spPr>
          <a:xfrm flipV="1">
            <a:off x="6473189" y="3885341"/>
            <a:ext cx="1330283" cy="9348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8 €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120</a:t>
            </a:r>
            <a:r>
              <a:rPr lang="de-DE" dirty="0" smtClean="0"/>
              <a:t> €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235190" y="3701141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</a:t>
            </a:r>
            <a:r>
              <a:rPr lang="de-DE" dirty="0" smtClean="0"/>
              <a:t>y </a:t>
            </a:r>
            <a:r>
              <a:rPr lang="de-DE" dirty="0" smtClean="0"/>
              <a:t>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70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</a:t>
            </a:r>
            <a:r>
              <a:rPr lang="de-DE" dirty="0" smtClean="0"/>
              <a:t>: x – 15 = 70; x = 70 + 15; x = 85;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50" y="5398532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372350" y="5767864"/>
            <a:ext cx="3935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x –  120 € : 8 € = 70; x – 15 = 70;</a:t>
            </a:r>
          </a:p>
          <a:p>
            <a:r>
              <a:rPr lang="de-DE" smtClean="0"/>
              <a:t>   x = </a:t>
            </a:r>
            <a:r>
              <a:rPr lang="de-DE" dirty="0" smtClean="0"/>
              <a:t>70 + 15; x = 85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</a:t>
            </a:r>
            <a:r>
              <a:rPr lang="de-DE" dirty="0" smtClean="0"/>
              <a:t>: Vor dem Verkauf waren es 85 Geldscheine.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Microsoft Office PowerPoint</Application>
  <PresentationFormat>Benutzerdefiniert</PresentationFormat>
  <Paragraphs>17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Herr Schön ist Sammler von alten Geldscheine. Er verkauft einige davon, das Stück zu 8 € und nimmt 120 € ein. Jetzt  hat er noch 70 Stück. Wie viele waren es vor dem Verkauf?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18</cp:revision>
  <dcterms:created xsi:type="dcterms:W3CDTF">2015-08-30T05:53:09Z</dcterms:created>
  <dcterms:modified xsi:type="dcterms:W3CDTF">2016-01-30T08:28:33Z</dcterms:modified>
</cp:coreProperties>
</file>