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94630" autoAdjust="0"/>
  </p:normalViewPr>
  <p:slideViewPr>
    <p:cSldViewPr snapToGrid="0">
      <p:cViewPr varScale="1">
        <p:scale>
          <a:sx n="84" d="100"/>
          <a:sy n="84" d="100"/>
        </p:scale>
        <p:origin x="73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05.09.2015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5302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05.09.2015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1951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05.09.2015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5932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05.09.2015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2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05.09.2015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142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05.09.2015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386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05.09.2015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81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05.09.2015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1715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05.09.2015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6030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05.09.2015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819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05.09.2015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606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6A329-0AEF-447B-AA73-BA43C2FD0B4E}" type="datetimeFigureOut">
              <a:rPr lang="de-DE" smtClean="0"/>
              <a:t>05.09.2015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24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71600" y="849086"/>
            <a:ext cx="9350829" cy="990600"/>
          </a:xfrm>
        </p:spPr>
        <p:txBody>
          <a:bodyPr>
            <a:normAutofit/>
          </a:bodyPr>
          <a:lstStyle/>
          <a:p>
            <a:r>
              <a:rPr lang="de-DE" sz="1800" dirty="0" smtClean="0"/>
              <a:t>Text</a:t>
            </a:r>
            <a:endParaRPr lang="de-DE" sz="18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25092" y="4560578"/>
            <a:ext cx="4148603" cy="365208"/>
          </a:xfrm>
        </p:spPr>
        <p:txBody>
          <a:bodyPr>
            <a:normAutofit fontScale="92500" lnSpcReduction="10000"/>
          </a:bodyPr>
          <a:lstStyle/>
          <a:p>
            <a:r>
              <a:rPr lang="de-DE" dirty="0" smtClean="0"/>
              <a:t>Gl1: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371600" y="2013857"/>
            <a:ext cx="9416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Kommentar:</a:t>
            </a:r>
          </a:p>
        </p:txBody>
      </p:sp>
      <p:sp>
        <p:nvSpPr>
          <p:cNvPr id="5" name="Ellipse 4"/>
          <p:cNvSpPr/>
          <p:nvPr/>
        </p:nvSpPr>
        <p:spPr>
          <a:xfrm>
            <a:off x="5410200" y="4648200"/>
            <a:ext cx="990600" cy="55517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/>
          <p:cNvCxnSpPr>
            <a:endCxn id="5" idx="2"/>
          </p:cNvCxnSpPr>
          <p:nvPr/>
        </p:nvCxnSpPr>
        <p:spPr>
          <a:xfrm>
            <a:off x="2445579" y="4560578"/>
            <a:ext cx="2964621" cy="3652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r Verbinder 8"/>
          <p:cNvCxnSpPr/>
          <p:nvPr/>
        </p:nvCxnSpPr>
        <p:spPr>
          <a:xfrm flipV="1">
            <a:off x="6473189" y="4066901"/>
            <a:ext cx="1974021" cy="7532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5932714" y="5203371"/>
            <a:ext cx="59871" cy="87085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852585"/>
              </p:ext>
            </p:extLst>
          </p:nvPr>
        </p:nvGraphicFramePr>
        <p:xfrm>
          <a:off x="1658326" y="3794760"/>
          <a:ext cx="3141980" cy="75546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570990"/>
                <a:gridCol w="1570990"/>
              </a:tblGrid>
              <a:tr h="389709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596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2303486" y="3819798"/>
            <a:ext cx="9258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3497580" y="3818709"/>
            <a:ext cx="7543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Z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3497580" y="4184469"/>
            <a:ext cx="106299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Z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2246676" y="4184469"/>
            <a:ext cx="8686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1748790" y="4925786"/>
            <a:ext cx="1851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Achte darauf, dass der Strich zum  x geht!</a:t>
            </a:r>
            <a:endParaRPr lang="de-DE" dirty="0"/>
          </a:p>
        </p:txBody>
      </p:sp>
      <p:sp>
        <p:nvSpPr>
          <p:cNvPr id="19" name="Rechteck 18"/>
          <p:cNvSpPr/>
          <p:nvPr/>
        </p:nvSpPr>
        <p:spPr>
          <a:xfrm>
            <a:off x="7873339" y="3685384"/>
            <a:ext cx="1292520" cy="4218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8333400" y="3737873"/>
            <a:ext cx="982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Z</a:t>
            </a:r>
            <a:endParaRPr lang="de-DE" dirty="0"/>
          </a:p>
        </p:txBody>
      </p:sp>
      <p:sp>
        <p:nvSpPr>
          <p:cNvPr id="24" name="Rechteck 23"/>
          <p:cNvSpPr/>
          <p:nvPr/>
        </p:nvSpPr>
        <p:spPr>
          <a:xfrm>
            <a:off x="5410200" y="6074229"/>
            <a:ext cx="1619250" cy="4980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5855969" y="6189312"/>
            <a:ext cx="617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y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5726429" y="4755424"/>
            <a:ext cx="52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7372350" y="5054374"/>
            <a:ext cx="3703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 2:</a:t>
            </a:r>
            <a:endParaRPr lang="de-DE" dirty="0"/>
          </a:p>
        </p:txBody>
      </p:sp>
      <p:sp>
        <p:nvSpPr>
          <p:cNvPr id="30" name="Textfeld 29"/>
          <p:cNvSpPr txBox="1"/>
          <p:nvPr/>
        </p:nvSpPr>
        <p:spPr>
          <a:xfrm>
            <a:off x="7372350" y="5398532"/>
            <a:ext cx="2811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Gesamtansatz: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7460199" y="5849116"/>
            <a:ext cx="3935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Rechnung ;</a:t>
            </a:r>
            <a:endParaRPr lang="de-DE" dirty="0"/>
          </a:p>
        </p:txBody>
      </p:sp>
      <p:sp>
        <p:nvSpPr>
          <p:cNvPr id="32" name="Textfeld 31"/>
          <p:cNvSpPr txBox="1"/>
          <p:nvPr/>
        </p:nvSpPr>
        <p:spPr>
          <a:xfrm>
            <a:off x="7178040" y="6377940"/>
            <a:ext cx="4560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A: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550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 animBg="1"/>
      <p:bldP spid="10" grpId="0"/>
      <p:bldP spid="12" grpId="0"/>
      <p:bldP spid="13" grpId="0"/>
      <p:bldP spid="14" grpId="0"/>
      <p:bldP spid="18" grpId="0"/>
      <p:bldP spid="19" grpId="0" animBg="1"/>
      <p:bldP spid="20" grpId="0"/>
      <p:bldP spid="24" grpId="0" animBg="1"/>
      <p:bldP spid="25" grpId="0"/>
      <p:bldP spid="27" grpId="0"/>
      <p:bldP spid="29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</Words>
  <Application>Microsoft Office PowerPoint</Application>
  <PresentationFormat>Breitbild</PresentationFormat>
  <Paragraphs>15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Text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</cp:lastModifiedBy>
  <cp:revision>10</cp:revision>
  <dcterms:created xsi:type="dcterms:W3CDTF">2015-08-30T05:53:09Z</dcterms:created>
  <dcterms:modified xsi:type="dcterms:W3CDTF">2015-09-05T16:34:08Z</dcterms:modified>
</cp:coreProperties>
</file>