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3316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359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7757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819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10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686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863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9963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364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099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27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44FF9-9168-4B48-971F-3C192B9B7AE9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B897B-945F-4AC0-96BF-C324682DBC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19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22409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400" dirty="0"/>
              <a:t>Der Bund Naturschutz plant eine Wanderung.  Der Wanderführer gibt folgende Einzelheiten bekannt:</a:t>
            </a:r>
            <a:br>
              <a:rPr lang="de-DE" sz="1400" dirty="0"/>
            </a:br>
            <a:r>
              <a:rPr lang="de-DE" sz="1400" dirty="0"/>
              <a:t>Treffpunkt und Abmarsch um 8.00 Uhr.</a:t>
            </a:r>
            <a:br>
              <a:rPr lang="de-DE" sz="1400" dirty="0"/>
            </a:br>
            <a:r>
              <a:rPr lang="de-DE" sz="1400" dirty="0"/>
              <a:t>Wanderung zum Gipfel des Wolkenberges. Geplante Wandergeschwindigkeit 3,5 km/h. Entfernung zum Gipfel 10,5 km.</a:t>
            </a:r>
            <a:br>
              <a:rPr lang="de-DE" sz="1400" dirty="0"/>
            </a:br>
            <a:r>
              <a:rPr lang="de-DE" sz="1400" dirty="0"/>
              <a:t>Brotzeitpause am Gipfel: 90 Minuten.</a:t>
            </a:r>
            <a:br>
              <a:rPr lang="de-DE" sz="1400" dirty="0"/>
            </a:br>
            <a:r>
              <a:rPr lang="de-DE" sz="1400" dirty="0"/>
              <a:t>Rückweg auf einer anderen Route mit einer Streckenlänge von 12 km und einer Geschwindigkeit von 4 km/h.</a:t>
            </a:r>
            <a:br>
              <a:rPr lang="de-DE" sz="1400" dirty="0"/>
            </a:br>
            <a:r>
              <a:rPr lang="de-DE" sz="1400" dirty="0"/>
              <a:t>Um  wie viel Uhr erreichen sie voraussichtlich  ihren Ausgangsort?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59861"/>
              </p:ext>
            </p:extLst>
          </p:nvPr>
        </p:nvGraphicFramePr>
        <p:xfrm>
          <a:off x="467544" y="2420888"/>
          <a:ext cx="230425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611560" y="213285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Zeit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907704" y="2132856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Strecke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860032" y="212767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Zeit</a:t>
            </a: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255293"/>
              </p:ext>
            </p:extLst>
          </p:nvPr>
        </p:nvGraphicFramePr>
        <p:xfrm>
          <a:off x="4644008" y="2437719"/>
          <a:ext cx="2376264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20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5940152" y="2141573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Strecke</a:t>
            </a:r>
          </a:p>
        </p:txBody>
      </p:sp>
      <p:sp>
        <p:nvSpPr>
          <p:cNvPr id="12" name="Rechteck 11"/>
          <p:cNvSpPr/>
          <p:nvPr/>
        </p:nvSpPr>
        <p:spPr>
          <a:xfrm>
            <a:off x="3131840" y="2708920"/>
            <a:ext cx="100811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220615" y="239430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Pause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55576" y="2532803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 h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5004048" y="2528072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 h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1907704" y="2532803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3,5 km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012160" y="2528071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4,0 km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799692" y="2852936"/>
            <a:ext cx="6840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10,5 km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6048164" y="2852936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12 km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275856" y="2852936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90 min</a:t>
            </a:r>
          </a:p>
        </p:txBody>
      </p:sp>
      <p:sp>
        <p:nvSpPr>
          <p:cNvPr id="21" name="Rechteck 20"/>
          <p:cNvSpPr/>
          <p:nvPr/>
        </p:nvSpPr>
        <p:spPr>
          <a:xfrm>
            <a:off x="3563888" y="4365104"/>
            <a:ext cx="1440160" cy="6480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3851920" y="3717032"/>
            <a:ext cx="576064" cy="36004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 Verbindung 23"/>
          <p:cNvCxnSpPr>
            <a:endCxn id="22" idx="2"/>
          </p:cNvCxnSpPr>
          <p:nvPr/>
        </p:nvCxnSpPr>
        <p:spPr>
          <a:xfrm>
            <a:off x="755576" y="2991435"/>
            <a:ext cx="3096344" cy="9056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>
            <a:endCxn id="22" idx="0"/>
          </p:cNvCxnSpPr>
          <p:nvPr/>
        </p:nvCxnSpPr>
        <p:spPr>
          <a:xfrm>
            <a:off x="3995936" y="3212976"/>
            <a:ext cx="144016" cy="5040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endCxn id="22" idx="6"/>
          </p:cNvCxnSpPr>
          <p:nvPr/>
        </p:nvCxnSpPr>
        <p:spPr>
          <a:xfrm flipH="1">
            <a:off x="4427984" y="3068960"/>
            <a:ext cx="900100" cy="8280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22" idx="4"/>
          </p:cNvCxnSpPr>
          <p:nvPr/>
        </p:nvCxnSpPr>
        <p:spPr>
          <a:xfrm>
            <a:off x="4139952" y="4077072"/>
            <a:ext cx="16767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feld 30"/>
          <p:cNvSpPr txBox="1"/>
          <p:nvPr/>
        </p:nvSpPr>
        <p:spPr>
          <a:xfrm>
            <a:off x="3995936" y="371703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971600" y="285293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x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4878034" y="2852936"/>
            <a:ext cx="702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   y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851920" y="4581128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  z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611560" y="357301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 x = 10,5 km : 3,5 km;  </a:t>
            </a:r>
          </a:p>
          <a:p>
            <a:r>
              <a:rPr lang="de-DE" sz="1400"/>
              <a:t>x </a:t>
            </a:r>
            <a:r>
              <a:rPr lang="de-DE" sz="1400" dirty="0"/>
              <a:t>= 3 (</a:t>
            </a:r>
            <a:r>
              <a:rPr lang="de-DE" sz="1400"/>
              <a:t>h);</a:t>
            </a:r>
            <a:endParaRPr lang="de-DE" sz="1400" dirty="0"/>
          </a:p>
        </p:txBody>
      </p:sp>
      <p:sp>
        <p:nvSpPr>
          <p:cNvPr id="36" name="Textfeld 35"/>
          <p:cNvSpPr txBox="1"/>
          <p:nvPr/>
        </p:nvSpPr>
        <p:spPr>
          <a:xfrm>
            <a:off x="5796136" y="3573016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y = 12 km : 4 km; y = 3 (h);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3563888" y="5157192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z = 3 h + 1,5 h + 3 h; z = 7,5 h;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3563888" y="551723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 Sie sind 7,5 Stunden unterwegs und kommen demnach um 15.30 Uhr an.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5076056" y="4509120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Gesamtzeit </a:t>
            </a:r>
          </a:p>
        </p:txBody>
      </p:sp>
    </p:spTree>
    <p:extLst>
      <p:ext uri="{BB962C8B-B14F-4D97-AF65-F5344CB8AC3E}">
        <p14:creationId xmlns:p14="http://schemas.microsoft.com/office/powerpoint/2010/main" val="29611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Bildschirmpräsentation 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Der Bund Naturschutz plant eine Wanderung.  Der Wanderführer gibt folgende Einzelheiten bekannt: Treffpunkt und Abmarsch um 8.00 Uhr. Wanderung zum Gipfel des Wolkenberges. Geplante Wandergeschwindigkeit 3,5 km/h. Entfernung zum Gipfel 10,5 km. Brotzeitpause am Gipfel: 90 Minuten. Rückweg auf einer anderen Route mit einer Streckenlänge von 12 km und einer Geschwindigkeit von 4 km/h. Um  wie viel Uhr erreichen sie voraussichtlich  ihren Ausgangsort?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10</cp:revision>
  <dcterms:created xsi:type="dcterms:W3CDTF">2016-01-02T07:20:39Z</dcterms:created>
  <dcterms:modified xsi:type="dcterms:W3CDTF">2016-02-29T09:43:26Z</dcterms:modified>
</cp:coreProperties>
</file>