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84" d="100"/>
          <a:sy n="84" d="100"/>
        </p:scale>
        <p:origin x="73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03.09.2015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97380" y="148590"/>
            <a:ext cx="7604271" cy="1817367"/>
          </a:xfrm>
        </p:spPr>
        <p:txBody>
          <a:bodyPr>
            <a:normAutofit fontScale="90000"/>
          </a:bodyPr>
          <a:lstStyle/>
          <a:p>
            <a:r>
              <a:rPr lang="de-DE" sz="1800" b="1" dirty="0" smtClean="0"/>
              <a:t>In einer kleinen  Weinkelterei werden 300  l Wein in 3 l Flaschen abgefüllt. </a:t>
            </a:r>
            <a:br>
              <a:rPr lang="de-DE" sz="1800" b="1" dirty="0" smtClean="0"/>
            </a:br>
            <a:r>
              <a:rPr lang="de-DE" sz="1800" b="1" dirty="0" smtClean="0"/>
              <a:t>Zu Hause stellt der Winzer zu seinen neuen Flaschen die restlichen Flaschen dazu und hat </a:t>
            </a:r>
            <a:r>
              <a:rPr lang="de-DE" sz="1800" b="1" dirty="0" smtClean="0"/>
              <a:t>jetzt 160 solcher Flaschen. Wie viele hatte er davon noch ?</a:t>
            </a:r>
            <a:r>
              <a:rPr lang="de-DE" sz="1800" b="1" dirty="0"/>
              <a:t>	</a:t>
            </a:r>
            <a:r>
              <a:rPr lang="de-DE" sz="1800" dirty="0"/>
              <a:t>														</a:t>
            </a:r>
            <a:br>
              <a:rPr lang="de-DE" sz="1800" dirty="0"/>
            </a:br>
            <a:r>
              <a:rPr lang="de-DE" sz="1800" dirty="0"/>
              <a:t>															</a:t>
            </a:r>
            <a:br>
              <a:rPr lang="de-DE" sz="1800" dirty="0"/>
            </a:b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20000"/>
          </a:bodyPr>
          <a:lstStyle/>
          <a:p>
            <a:r>
              <a:rPr lang="de-DE" dirty="0" smtClean="0"/>
              <a:t>300 l : 3 l = x ; x = 100;</a:t>
            </a:r>
            <a:r>
              <a:rPr lang="de-DE" dirty="0" smtClean="0"/>
              <a:t>;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456507" y="2836815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</a:t>
            </a:r>
            <a:r>
              <a:rPr lang="de-DE" dirty="0" smtClean="0"/>
              <a:t>Die 300 l Wein werden </a:t>
            </a:r>
            <a:r>
              <a:rPr lang="de-DE" b="1" u="sng" dirty="0" smtClean="0"/>
              <a:t>in gleich große Flaschen abgefüllt</a:t>
            </a:r>
            <a:r>
              <a:rPr lang="de-DE" dirty="0" smtClean="0"/>
              <a:t>: Tabelle.</a:t>
            </a:r>
          </a:p>
          <a:p>
            <a:r>
              <a:rPr lang="de-DE" dirty="0" smtClean="0"/>
              <a:t>Er stellt noch Flaschen </a:t>
            </a:r>
            <a:r>
              <a:rPr lang="de-DE" b="1" u="sng" dirty="0" smtClean="0"/>
              <a:t>dazu</a:t>
            </a:r>
            <a:r>
              <a:rPr lang="de-DE" dirty="0" smtClean="0"/>
              <a:t>: Rechenbaum.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219528"/>
              </p:ext>
            </p:extLst>
          </p:nvPr>
        </p:nvGraphicFramePr>
        <p:xfrm>
          <a:off x="1658326" y="3794760"/>
          <a:ext cx="3141980" cy="81153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4577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 l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343275" y="4184469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300 l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2246676" y="418446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160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61850" y="4926350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 + y = 160</a:t>
            </a:r>
            <a:r>
              <a:rPr lang="de-DE" dirty="0" smtClean="0"/>
              <a:t>;y = 160 – 100; y = 60;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61850" y="5334270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393958" y="5611586"/>
            <a:ext cx="3935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300 l : 3 l + y = 160; 100 + y = 160; y = 160 – 100; y = 60;</a:t>
            </a:r>
            <a:r>
              <a:rPr lang="de-DE" dirty="0" smtClean="0"/>
              <a:t>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221366" y="6212067"/>
            <a:ext cx="4560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Der Winzer hatte davor noch 60 solcher Flaschen.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Microsoft Office PowerPoint</Application>
  <PresentationFormat>Breitbild</PresentationFormat>
  <Paragraphs>16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In einer kleinen  Weinkelterei werden 300  l Wein in 3 l Flaschen abgefüllt.  Zu Hause stellt der Winzer zu seinen neuen Flaschen die restlichen Flaschen dazu und hat jetzt 160 solcher Flaschen. Wie viele hatte er davon noch ?                            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12</cp:revision>
  <dcterms:created xsi:type="dcterms:W3CDTF">2015-08-30T05:53:09Z</dcterms:created>
  <dcterms:modified xsi:type="dcterms:W3CDTF">2015-09-03T16:43:30Z</dcterms:modified>
</cp:coreProperties>
</file>