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16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6818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63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234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3956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16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2733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3118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380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006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47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D7B0B-3109-48BC-84D1-E16A9AFB6052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F4D25-BDD7-4785-A58A-A48DDEA90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539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>
            <a:normAutofit/>
          </a:bodyPr>
          <a:lstStyle/>
          <a:p>
            <a:r>
              <a:rPr lang="de-DE" sz="1800" dirty="0"/>
              <a:t>Herr Duft kauft sich eine Laptop-Tasche zu 28 € und 4 Sticks.</a:t>
            </a:r>
            <a:br>
              <a:rPr lang="de-DE" sz="1800" dirty="0"/>
            </a:br>
            <a:r>
              <a:rPr lang="de-DE" sz="1800" dirty="0"/>
              <a:t>Er bezahlt mit einem 100 Euro Schein.</a:t>
            </a:r>
            <a:br>
              <a:rPr lang="de-DE" sz="1800" dirty="0"/>
            </a:br>
            <a:r>
              <a:rPr lang="de-DE" sz="1800" dirty="0"/>
              <a:t>Die Kassiererin gibt ihm 12 € heraus.</a:t>
            </a:r>
            <a:br>
              <a:rPr lang="de-DE" sz="1800" dirty="0"/>
            </a:br>
            <a:r>
              <a:rPr lang="de-DE" sz="1800" dirty="0"/>
              <a:t>Wie teuer ist ein Stick?</a:t>
            </a:r>
          </a:p>
        </p:txBody>
      </p:sp>
      <p:sp>
        <p:nvSpPr>
          <p:cNvPr id="5" name="Rechteck 4"/>
          <p:cNvSpPr/>
          <p:nvPr/>
        </p:nvSpPr>
        <p:spPr>
          <a:xfrm>
            <a:off x="899592" y="1988840"/>
            <a:ext cx="1224136" cy="50405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438460"/>
              </p:ext>
            </p:extLst>
          </p:nvPr>
        </p:nvGraphicFramePr>
        <p:xfrm>
          <a:off x="3563888" y="1988840"/>
          <a:ext cx="172819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Rechteck 6"/>
          <p:cNvSpPr/>
          <p:nvPr/>
        </p:nvSpPr>
        <p:spPr>
          <a:xfrm>
            <a:off x="870737" y="3284984"/>
            <a:ext cx="628828" cy="43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1809314" y="3284984"/>
            <a:ext cx="628828" cy="43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2202874" y="4437112"/>
            <a:ext cx="1243380" cy="43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1331640" y="2086979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28 €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796672" y="2060848"/>
            <a:ext cx="451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1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760668" y="2394756"/>
            <a:ext cx="523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/>
              <a:t>4</a:t>
            </a:r>
          </a:p>
        </p:txBody>
      </p:sp>
      <p:sp>
        <p:nvSpPr>
          <p:cNvPr id="13" name="Ellipse 12"/>
          <p:cNvSpPr/>
          <p:nvPr/>
        </p:nvSpPr>
        <p:spPr>
          <a:xfrm>
            <a:off x="2536532" y="2780928"/>
            <a:ext cx="576064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" name="Gerade Verbindung 3"/>
          <p:cNvCxnSpPr>
            <a:endCxn id="13" idx="2"/>
          </p:cNvCxnSpPr>
          <p:nvPr/>
        </p:nvCxnSpPr>
        <p:spPr>
          <a:xfrm>
            <a:off x="2051720" y="2492896"/>
            <a:ext cx="484812" cy="43204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 flipH="1">
            <a:off x="3131840" y="2592778"/>
            <a:ext cx="1512168" cy="3763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4716016" y="239254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y</a:t>
            </a:r>
          </a:p>
        </p:txBody>
      </p:sp>
      <p:cxnSp>
        <p:nvCxnSpPr>
          <p:cNvPr id="19" name="Gerade Verbindung mit Pfeil 18"/>
          <p:cNvCxnSpPr>
            <a:stCxn id="13" idx="4"/>
            <a:endCxn id="32" idx="0"/>
          </p:cNvCxnSpPr>
          <p:nvPr/>
        </p:nvCxnSpPr>
        <p:spPr>
          <a:xfrm>
            <a:off x="2824564" y="3068960"/>
            <a:ext cx="51655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2618162" y="2740278"/>
            <a:ext cx="412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sz="1400" dirty="0"/>
              <a:t>+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899592" y="3356992"/>
            <a:ext cx="82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100 €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1907704" y="3356992"/>
            <a:ext cx="628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12 €</a:t>
            </a:r>
          </a:p>
        </p:txBody>
      </p:sp>
      <p:sp>
        <p:nvSpPr>
          <p:cNvPr id="23" name="Ellipse 22"/>
          <p:cNvSpPr/>
          <p:nvPr/>
        </p:nvSpPr>
        <p:spPr>
          <a:xfrm>
            <a:off x="1511660" y="4077072"/>
            <a:ext cx="396044" cy="2880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 Verbindung 24"/>
          <p:cNvCxnSpPr>
            <a:stCxn id="7" idx="2"/>
            <a:endCxn id="23" idx="1"/>
          </p:cNvCxnSpPr>
          <p:nvPr/>
        </p:nvCxnSpPr>
        <p:spPr>
          <a:xfrm>
            <a:off x="1185151" y="3717032"/>
            <a:ext cx="384508" cy="4022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8" idx="2"/>
            <a:endCxn id="23" idx="7"/>
          </p:cNvCxnSpPr>
          <p:nvPr/>
        </p:nvCxnSpPr>
        <p:spPr>
          <a:xfrm flipH="1">
            <a:off x="1849705" y="3717032"/>
            <a:ext cx="274023" cy="4022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Gerade Verbindung mit Pfeil 28"/>
          <p:cNvCxnSpPr>
            <a:stCxn id="23" idx="5"/>
          </p:cNvCxnSpPr>
          <p:nvPr/>
        </p:nvCxnSpPr>
        <p:spPr>
          <a:xfrm>
            <a:off x="1849705" y="4322923"/>
            <a:ext cx="588437" cy="1861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1583099" y="4005064"/>
            <a:ext cx="324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-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2601378" y="4509120"/>
            <a:ext cx="549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 x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4716016" y="2060848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z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580112" y="2240866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x = 100 € - 12 €; x = 88 €;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5652120" y="274027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28 € + y = 88 €/ - 28 €; </a:t>
            </a:r>
          </a:p>
          <a:p>
            <a:r>
              <a:rPr lang="de-DE" sz="1400" dirty="0"/>
              <a:t>   y = 88 € - 28 €; y = 60 €;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724128" y="3193231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z = 60 € : 4; z = 15 €;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4211960" y="3592998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Ein stick kostet 15 €.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899592" y="1654932"/>
            <a:ext cx="1322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Laptop Tasche 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2898905" y="1654932"/>
            <a:ext cx="1564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Anzahl der Sticks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4644008" y="165493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Preis 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3887924" y="4416021"/>
            <a:ext cx="41404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Gesamtansatz für y:</a:t>
            </a:r>
          </a:p>
          <a:p>
            <a:r>
              <a:rPr lang="de-DE" sz="1400" dirty="0"/>
              <a:t>100 € - 12 € = 28 € + y;</a:t>
            </a:r>
          </a:p>
          <a:p>
            <a:r>
              <a:rPr lang="de-DE" sz="1400" dirty="0"/>
              <a:t>88 € = 28 € + y; 28 € + y = 88 €; y = 60 €</a:t>
            </a:r>
          </a:p>
        </p:txBody>
      </p:sp>
    </p:spTree>
    <p:extLst>
      <p:ext uri="{BB962C8B-B14F-4D97-AF65-F5344CB8AC3E}">
        <p14:creationId xmlns:p14="http://schemas.microsoft.com/office/powerpoint/2010/main" val="178693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6" grpId="0"/>
      <p:bldP spid="20" grpId="0"/>
      <p:bldP spid="21" grpId="0"/>
      <p:bldP spid="22" grpId="0"/>
      <p:bldP spid="23" grpId="0" animBg="1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Bildschirmpräsentation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Herr Duft kauft sich eine Laptop-Tasche zu 28 € und 4 Sticks. Er bezahlt mit einem 100 Euro Schein. Die Kassiererin gibt ihm 12 € heraus. Wie teuer ist ein Stick?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10</cp:revision>
  <dcterms:created xsi:type="dcterms:W3CDTF">2015-12-25T12:11:08Z</dcterms:created>
  <dcterms:modified xsi:type="dcterms:W3CDTF">2016-02-29T06:53:40Z</dcterms:modified>
</cp:coreProperties>
</file>