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Bei einer Apfelernte werden 200 kg Äpfel auf 20 Kisten verteilt. </a:t>
            </a:r>
            <a:br>
              <a:rPr lang="de-DE" sz="1800" dirty="0" smtClean="0"/>
            </a:br>
            <a:r>
              <a:rPr lang="de-DE" sz="1800" dirty="0" smtClean="0"/>
              <a:t>Für sich nimmt der Obstbauer die letzte Kiste mit und legt noch 2 kg einer anderen Sorte darauf.</a:t>
            </a:r>
            <a:br>
              <a:rPr lang="de-DE" sz="1800" dirty="0" smtClean="0"/>
            </a:br>
            <a:r>
              <a:rPr lang="de-DE" sz="1800" dirty="0" smtClean="0"/>
              <a:t>Wie schwer ist diese letzte Kiste?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X = 200 kg : </a:t>
            </a:r>
            <a:r>
              <a:rPr lang="de-DE" dirty="0" smtClean="0"/>
              <a:t>20 =; </a:t>
            </a:r>
            <a:r>
              <a:rPr lang="de-DE" dirty="0" smtClean="0"/>
              <a:t>x = 10 kg;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Die 200 kg werden auf 20 Kisten  </a:t>
            </a:r>
            <a:r>
              <a:rPr lang="de-DE" b="1" u="sng" dirty="0" smtClean="0"/>
              <a:t>verteil</a:t>
            </a:r>
            <a:r>
              <a:rPr lang="de-DE" dirty="0" smtClean="0"/>
              <a:t>t: Tabelle</a:t>
            </a:r>
          </a:p>
          <a:p>
            <a:r>
              <a:rPr lang="de-DE" dirty="0" smtClean="0"/>
              <a:t>…</a:t>
            </a:r>
            <a:r>
              <a:rPr lang="de-DE" b="1" u="sng" dirty="0" smtClean="0"/>
              <a:t>und legt noch 2 kg darauf</a:t>
            </a:r>
            <a:r>
              <a:rPr lang="de-DE" dirty="0" smtClean="0"/>
              <a:t>: Rechenbaum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/>
          <p:nvPr/>
        </p:nvCxnSpPr>
        <p:spPr>
          <a:xfrm>
            <a:off x="4491474" y="3894908"/>
            <a:ext cx="1255763" cy="7532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343275" y="4184469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200 kg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 kg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29200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 kg + 2 kg = y; y = 12 kg;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75219" y="5713173"/>
            <a:ext cx="3935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200 kg : 20 + 2 kg = </a:t>
            </a:r>
            <a:r>
              <a:rPr lang="de-DE" sz="1600" dirty="0" err="1" smtClean="0"/>
              <a:t>x;x</a:t>
            </a:r>
            <a:r>
              <a:rPr lang="de-DE" sz="1600" dirty="0" smtClean="0"/>
              <a:t> = 10 kg + 2 kg; y = 12 kg;</a:t>
            </a:r>
            <a:endParaRPr lang="de-DE" sz="1600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Die letzte Kiste wiegt 12 kg..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Microsoft Office PowerPoint</Application>
  <PresentationFormat>Benutzerdefiniert</PresentationFormat>
  <Paragraphs>16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Bei einer Apfelernte werden 200 kg Äpfel auf 20 Kisten verteilt.  Für sich nimmt der Obstbauer die letzte Kiste mit und legt noch 2 kg einer anderen Sorte darauf. Wie schwer ist diese letzte Kiste?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13</cp:revision>
  <dcterms:created xsi:type="dcterms:W3CDTF">2015-08-30T05:53:09Z</dcterms:created>
  <dcterms:modified xsi:type="dcterms:W3CDTF">2016-01-29T16:21:50Z</dcterms:modified>
</cp:coreProperties>
</file>