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Für ein Hotel werden  Bodenbeläge für 7 Abstellräume gekauft. </a:t>
            </a:r>
            <a:br>
              <a:rPr lang="de-DE" sz="1800" dirty="0" smtClean="0"/>
            </a:br>
            <a:r>
              <a:rPr lang="de-DE" sz="1800" dirty="0" smtClean="0"/>
              <a:t>Jeder Raum hat 9 qm. Zur Sicherheit werden noch einige qm mitgegeben.</a:t>
            </a:r>
            <a:br>
              <a:rPr lang="de-DE" sz="1800" dirty="0" smtClean="0"/>
            </a:br>
            <a:r>
              <a:rPr lang="de-DE" sz="1800" dirty="0" smtClean="0"/>
              <a:t>Auf der Rechnung stehen 83 qm. Wie viele wurden zusätzlich mitgegeben?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X = 9 qm * 7; x = 63 qm;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Alle Räume sind gleich groß: Tabelle</a:t>
            </a:r>
          </a:p>
          <a:p>
            <a:r>
              <a:rPr lang="de-DE" dirty="0" smtClean="0"/>
              <a:t>Es wurden noch zusätzlich qm mitgegeben: Rechenbaum.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3600450" y="4536782"/>
            <a:ext cx="1809750" cy="38900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2585"/>
              </p:ext>
            </p:extLst>
          </p:nvPr>
        </p:nvGraphicFramePr>
        <p:xfrm>
          <a:off x="1658326" y="3794760"/>
          <a:ext cx="3141980" cy="75546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38970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 qm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748746" y="4162153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246676" y="418446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40729" y="6150401"/>
            <a:ext cx="842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83 qm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6862103" y="4901446"/>
            <a:ext cx="4876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63 qm + y = 83 qm; y = 83 qm – 63 qm; y = 20 qm;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504958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803099" y="5752905"/>
            <a:ext cx="40841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 qm * 7 + y = 83 qm; 63 qm + y = 83 qm; y = 83 qm – 63 qm; y = 20 qm;</a:t>
            </a:r>
          </a:p>
          <a:p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256940" y="6387584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Es wurden 20 qm zusätzlich mitgegeben..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Microsoft Office PowerPoint</Application>
  <PresentationFormat>Benutzerdefiniert</PresentationFormat>
  <Paragraphs>17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Für ein Hotel werden  Bodenbeläge für 7 Abstellräume gekauft.  Jeder Raum hat 9 qm. Zur Sicherheit werden noch einige qm mitgegeben. Auf der Rechnung stehen 83 qm. Wie viele wurden zusätzlich mitgegeben?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14</cp:revision>
  <dcterms:created xsi:type="dcterms:W3CDTF">2015-08-30T05:53:09Z</dcterms:created>
  <dcterms:modified xsi:type="dcterms:W3CDTF">2016-01-29T16:26:32Z</dcterms:modified>
</cp:coreProperties>
</file>