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fred Luft" initials="ML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0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0EB0D-BCFD-45AB-9DE7-398FB7A70C0F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95703-4246-4EC0-BE76-1A4516BF16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5825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F95703-4246-4EC0-BE76-1A4516BF16D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2474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Ein Bodenleger verlegt 30 qm Teppichfliesen. Er rechnet für einen Quadratmeter mit 5 Minuten Arbeitszeit. Da es ihm eilt, arbeitet er schneller und ist schon nach 140 Minuten fertig.</a:t>
            </a:r>
            <a:br>
              <a:rPr lang="de-DE" sz="1800" dirty="0" smtClean="0"/>
            </a:br>
            <a:r>
              <a:rPr lang="de-DE" sz="1800" dirty="0" smtClean="0"/>
              <a:t>Wie viele Minuten hat er eingespart?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/>
          </a:bodyPr>
          <a:lstStyle/>
          <a:p>
            <a:r>
              <a:rPr lang="de-DE" sz="1800" dirty="0" smtClean="0"/>
              <a:t>Gl1: x = 5 min * 30: x = 150 min;</a:t>
            </a:r>
            <a:endParaRPr lang="de-DE" sz="1800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Er rechnet für jeden qm 5 Minuten: Tabelle.</a:t>
            </a:r>
          </a:p>
          <a:p>
            <a:r>
              <a:rPr lang="de-DE" dirty="0" smtClean="0"/>
              <a:t>Er ist eher fertig: Rechenbaum.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2585"/>
              </p:ext>
            </p:extLst>
          </p:nvPr>
        </p:nvGraphicFramePr>
        <p:xfrm>
          <a:off x="1658326" y="3794760"/>
          <a:ext cx="3141980" cy="75546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38970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 qm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5 min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497580" y="4184469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246676" y="418446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 qm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8" y="6189312"/>
            <a:ext cx="1070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140 min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430178" y="4901446"/>
            <a:ext cx="4433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G1: 150 min – y = 140 min; y = 10 min;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30178" y="5722618"/>
            <a:ext cx="3935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5 </a:t>
            </a:r>
            <a:r>
              <a:rPr lang="de-DE" dirty="0" smtClean="0"/>
              <a:t>min * 30 – </a:t>
            </a:r>
            <a:r>
              <a:rPr lang="de-DE" dirty="0" smtClean="0"/>
              <a:t>x </a:t>
            </a:r>
            <a:r>
              <a:rPr lang="de-DE" dirty="0" smtClean="0"/>
              <a:t>= 140 min;</a:t>
            </a:r>
          </a:p>
          <a:p>
            <a:r>
              <a:rPr lang="de-DE" dirty="0" smtClean="0"/>
              <a:t>150 min – </a:t>
            </a:r>
            <a:r>
              <a:rPr lang="de-DE" dirty="0" smtClean="0"/>
              <a:t>x </a:t>
            </a:r>
            <a:r>
              <a:rPr lang="de-DE" dirty="0" smtClean="0"/>
              <a:t>= 140 min; </a:t>
            </a:r>
            <a:r>
              <a:rPr lang="de-DE" dirty="0" smtClean="0"/>
              <a:t>x </a:t>
            </a:r>
            <a:r>
              <a:rPr lang="de-DE" dirty="0" smtClean="0"/>
              <a:t>= 10 min 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47669" y="6439369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Er hat 10 Minuten eingespart.</a:t>
            </a:r>
            <a:endParaRPr lang="de-DE" dirty="0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4029075" y="4367349"/>
            <a:ext cx="1381125" cy="5584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Microsoft Office PowerPoint</Application>
  <PresentationFormat>Benutzerdefiniert</PresentationFormat>
  <Paragraphs>18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Ein Bodenleger verlegt 30 qm Teppichfliesen. Er rechnet für einen Quadratmeter mit 5 Minuten Arbeitszeit. Da es ihm eilt, arbeitet er schneller und ist schon nach 140 Minuten fertig. Wie viele Minuten hat er eingespart?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14</cp:revision>
  <dcterms:created xsi:type="dcterms:W3CDTF">2015-08-30T05:53:09Z</dcterms:created>
  <dcterms:modified xsi:type="dcterms:W3CDTF">2016-01-30T07:50:02Z</dcterms:modified>
</cp:coreProperties>
</file>