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Herr Müller kauft um 63 € Figuren, das Stück zu 7 €.</a:t>
            </a:r>
            <a:br>
              <a:rPr lang="de-DE" sz="1800" dirty="0" smtClean="0"/>
            </a:br>
            <a:r>
              <a:rPr lang="de-DE" sz="1800" dirty="0" smtClean="0"/>
              <a:t>Nun hat er 74 Figuren.</a:t>
            </a:r>
            <a:br>
              <a:rPr lang="de-DE" sz="1800" dirty="0" smtClean="0"/>
            </a:br>
            <a:r>
              <a:rPr lang="de-DE" sz="1800" dirty="0" smtClean="0"/>
              <a:t>Wie viele Figuren hatte </a:t>
            </a:r>
            <a:r>
              <a:rPr lang="de-DE" sz="1800" smtClean="0"/>
              <a:t>er vorher?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de-DE" dirty="0" smtClean="0"/>
              <a:t>Gl1: y = 63  € : 7 €; y = 9;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Jedes Stück kostet 7€: Tabelle; er hatte vorher auch  schon welche: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17381"/>
            <a:ext cx="1055075" cy="8028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7 €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63 €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258490" y="365162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y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74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161813" y="4951308"/>
            <a:ext cx="4113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 x + 9 =  74 / - 9; x = 74 – 9; x = 65;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178039" y="5607425"/>
            <a:ext cx="3609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 x + 63 € : 7 € = 74;  </a:t>
            </a:r>
          </a:p>
          <a:p>
            <a:r>
              <a:rPr lang="de-DE" dirty="0" smtClean="0"/>
              <a:t>x + 9 = 74; x = 74 - 9; x = 65;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7204759" y="6395506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A:Er hatte vorher 65 Figuren.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Benutzerdefiniert</PresentationFormat>
  <Paragraphs>15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Müller kauft um 63 € Figuren, das Stück zu 7 €. Nun hat er 74 Figuren. Wie viele Figuren hatte er vorher?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14</cp:revision>
  <dcterms:created xsi:type="dcterms:W3CDTF">2015-08-30T05:53:09Z</dcterms:created>
  <dcterms:modified xsi:type="dcterms:W3CDTF">2016-01-29T17:18:05Z</dcterms:modified>
</cp:coreProperties>
</file>