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15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32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721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059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269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80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530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07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804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75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084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017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59BD3-E661-4C71-BF1C-9FF18CDD2365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C2E6C-809F-401C-8ACB-C884C951BA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685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de-DE" sz="1400" dirty="0" smtClean="0"/>
              <a:t>Bis  zum Jahr 2004 gab es noch keine </a:t>
            </a:r>
            <a:r>
              <a:rPr lang="de-DE" sz="1400" dirty="0" smtClean="0"/>
              <a:t>„</a:t>
            </a:r>
            <a:r>
              <a:rPr lang="de-DE" sz="1400" dirty="0"/>
              <a:t>F</a:t>
            </a:r>
            <a:r>
              <a:rPr lang="de-DE" sz="1400" dirty="0" smtClean="0"/>
              <a:t>latrate</a:t>
            </a:r>
            <a:r>
              <a:rPr lang="de-DE" sz="1400" dirty="0" smtClean="0"/>
              <a:t>“. Jedes Gespräch wurde entsprechend der Länge eigens berechnet.</a:t>
            </a:r>
            <a:br>
              <a:rPr lang="de-DE" sz="1400" dirty="0" smtClean="0"/>
            </a:br>
            <a:r>
              <a:rPr lang="de-DE" sz="1400" dirty="0" smtClean="0"/>
              <a:t>Aus dieser Zeit vorher stammt diese Textaufgabe:</a:t>
            </a:r>
            <a:br>
              <a:rPr lang="de-DE" sz="1400" dirty="0" smtClean="0"/>
            </a:br>
            <a:r>
              <a:rPr lang="de-DE" sz="1400" dirty="0" smtClean="0"/>
              <a:t>Herr Huber hat ein etwas längeres Gespräch mit seiner verreisten Frau.</a:t>
            </a:r>
            <a:br>
              <a:rPr lang="de-DE" sz="1400" dirty="0" smtClean="0"/>
            </a:br>
            <a:r>
              <a:rPr lang="de-DE" sz="1400" dirty="0" smtClean="0"/>
              <a:t>Er telefoniert 3 min und 15 s.</a:t>
            </a:r>
            <a:br>
              <a:rPr lang="de-DE" sz="1400" dirty="0" smtClean="0"/>
            </a:br>
            <a:r>
              <a:rPr lang="de-DE" sz="1400" dirty="0" smtClean="0"/>
              <a:t>Eine „Einheit“ kostet bei seiner Telefongesellschaft </a:t>
            </a:r>
            <a:r>
              <a:rPr lang="de-DE" sz="1400" smtClean="0"/>
              <a:t>23 </a:t>
            </a:r>
            <a:r>
              <a:rPr lang="de-DE" sz="1400" smtClean="0"/>
              <a:t>Cent </a:t>
            </a:r>
            <a:r>
              <a:rPr lang="de-DE" sz="1400" dirty="0" smtClean="0"/>
              <a:t>und ist 12 Sekunden lang.</a:t>
            </a:r>
            <a:br>
              <a:rPr lang="de-DE" sz="1400" dirty="0" smtClean="0"/>
            </a:br>
            <a:r>
              <a:rPr lang="de-DE" sz="1400" dirty="0" smtClean="0"/>
              <a:t>Berechne die Kosten für dieses Gespräch!</a:t>
            </a:r>
            <a:endParaRPr lang="de-DE" sz="14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50970"/>
              </p:ext>
            </p:extLst>
          </p:nvPr>
        </p:nvGraphicFramePr>
        <p:xfrm>
          <a:off x="1043608" y="2420888"/>
          <a:ext cx="396044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147"/>
                <a:gridCol w="1320147"/>
                <a:gridCol w="1320147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1187624" y="2132856"/>
            <a:ext cx="10081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Einheiten</a:t>
            </a:r>
            <a:endParaRPr lang="de-DE" sz="1050" dirty="0"/>
          </a:p>
        </p:txBody>
      </p:sp>
      <p:sp>
        <p:nvSpPr>
          <p:cNvPr id="7" name="Textfeld 6"/>
          <p:cNvSpPr txBox="1"/>
          <p:nvPr/>
        </p:nvSpPr>
        <p:spPr>
          <a:xfrm>
            <a:off x="2483768" y="2132856"/>
            <a:ext cx="10801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Dauer </a:t>
            </a:r>
            <a:endParaRPr lang="de-DE" sz="1050" dirty="0"/>
          </a:p>
        </p:txBody>
      </p:sp>
      <p:sp>
        <p:nvSpPr>
          <p:cNvPr id="8" name="Textfeld 7"/>
          <p:cNvSpPr txBox="1"/>
          <p:nvPr/>
        </p:nvSpPr>
        <p:spPr>
          <a:xfrm>
            <a:off x="3851920" y="2132856"/>
            <a:ext cx="8640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Preis</a:t>
            </a:r>
            <a:endParaRPr lang="de-DE" sz="1050" dirty="0"/>
          </a:p>
        </p:txBody>
      </p:sp>
      <p:sp>
        <p:nvSpPr>
          <p:cNvPr id="9" name="Textfeld 8"/>
          <p:cNvSpPr txBox="1"/>
          <p:nvPr/>
        </p:nvSpPr>
        <p:spPr>
          <a:xfrm>
            <a:off x="1403648" y="249289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2627784" y="249289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12 s</a:t>
            </a:r>
            <a:endParaRPr lang="de-DE" sz="1400" dirty="0"/>
          </a:p>
        </p:txBody>
      </p:sp>
      <p:sp>
        <p:nvSpPr>
          <p:cNvPr id="11" name="Textfeld 10"/>
          <p:cNvSpPr txBox="1"/>
          <p:nvPr/>
        </p:nvSpPr>
        <p:spPr>
          <a:xfrm>
            <a:off x="3851920" y="2492896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23 </a:t>
            </a:r>
            <a:r>
              <a:rPr lang="de-DE" sz="1400" dirty="0"/>
              <a:t>C</a:t>
            </a:r>
            <a:r>
              <a:rPr lang="de-DE" sz="1400" dirty="0" smtClean="0"/>
              <a:t>ent</a:t>
            </a:r>
            <a:endParaRPr lang="de-DE" sz="1400" dirty="0"/>
          </a:p>
        </p:txBody>
      </p:sp>
      <p:sp>
        <p:nvSpPr>
          <p:cNvPr id="12" name="Textfeld 11"/>
          <p:cNvSpPr txBox="1"/>
          <p:nvPr/>
        </p:nvSpPr>
        <p:spPr>
          <a:xfrm>
            <a:off x="2483768" y="285293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  195 s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403648" y="285293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x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2627784" y="316071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195 s</a:t>
            </a:r>
            <a:endParaRPr lang="de-DE" sz="1400" dirty="0"/>
          </a:p>
        </p:txBody>
      </p:sp>
      <p:sp>
        <p:nvSpPr>
          <p:cNvPr id="15" name="Textfeld 14"/>
          <p:cNvSpPr txBox="1"/>
          <p:nvPr/>
        </p:nvSpPr>
        <p:spPr>
          <a:xfrm>
            <a:off x="1403648" y="321297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x</a:t>
            </a:r>
            <a:endParaRPr lang="de-DE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851920" y="3212976"/>
            <a:ext cx="1512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y = 23 ct * x</a:t>
            </a:r>
            <a:endParaRPr lang="de-DE" sz="1400" dirty="0"/>
          </a:p>
        </p:txBody>
      </p:sp>
      <p:sp>
        <p:nvSpPr>
          <p:cNvPr id="17" name="Textfeld 16"/>
          <p:cNvSpPr txBox="1"/>
          <p:nvPr/>
        </p:nvSpPr>
        <p:spPr>
          <a:xfrm>
            <a:off x="1043608" y="386104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 </a:t>
            </a:r>
            <a:r>
              <a:rPr lang="de-DE" sz="1600" dirty="0" smtClean="0"/>
              <a:t>x = 195 : 12; x = 16,25;</a:t>
            </a:r>
          </a:p>
          <a:p>
            <a:r>
              <a:rPr lang="de-DE" sz="1600" dirty="0" smtClean="0"/>
              <a:t>Berechnet werden 17 Einheiten.</a:t>
            </a:r>
            <a:endParaRPr lang="de-DE" sz="1600" dirty="0"/>
          </a:p>
        </p:txBody>
      </p:sp>
      <p:sp>
        <p:nvSpPr>
          <p:cNvPr id="18" name="Textfeld 17"/>
          <p:cNvSpPr txBox="1"/>
          <p:nvPr/>
        </p:nvSpPr>
        <p:spPr>
          <a:xfrm>
            <a:off x="1043608" y="458112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 y = 23 ct * 17; y = 391 ct; y = 3,91 €;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1043608" y="530120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Antwort: </a:t>
            </a:r>
            <a:r>
              <a:rPr lang="de-DE" sz="1600" b="1" dirty="0" smtClean="0"/>
              <a:t>Das Gespräch kostet  3,91 €.</a:t>
            </a:r>
            <a:endParaRPr 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022471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Macintosh PowerPoint</Application>
  <PresentationFormat>Bildschirmpräsentation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Bis  zum Jahr 2004 gab es noch keine „Flatrate“. Jedes Gespräch wurde entsprechend der Länge eigens berechnet. Aus dieser Zeit vorher stammt diese Textaufgabe: Herr Huber hat ein etwas längeres Gespräch mit seiner verreisten Frau. Er telefoniert 3 min und 15 s. Eine „Einheit“ kostet bei seiner Telefongesellschaft 23 Cent und ist 12 Sekunden lang. Berechne die Kosten für dieses Gespräch!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6</cp:revision>
  <dcterms:created xsi:type="dcterms:W3CDTF">2015-12-31T10:46:32Z</dcterms:created>
  <dcterms:modified xsi:type="dcterms:W3CDTF">2016-02-26T17:16:04Z</dcterms:modified>
</cp:coreProperties>
</file>