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152" y="29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2425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5562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2920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36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82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0183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341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452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091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52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423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A50D5-7CBF-4A1F-A9BA-15D4356EA12A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1C0F9-AE98-4281-BF97-23234FAD2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160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1804" y="188641"/>
            <a:ext cx="7772400" cy="1224136"/>
          </a:xfrm>
        </p:spPr>
        <p:txBody>
          <a:bodyPr>
            <a:normAutofit/>
          </a:bodyPr>
          <a:lstStyle/>
          <a:p>
            <a:r>
              <a:rPr lang="de-DE" sz="1600" dirty="0" smtClean="0"/>
              <a:t>Die Orte A und B liegen </a:t>
            </a:r>
            <a:r>
              <a:rPr lang="de-DE" sz="1600" dirty="0" smtClean="0"/>
              <a:t>450 </a:t>
            </a:r>
            <a:r>
              <a:rPr lang="de-DE" sz="1600" dirty="0" smtClean="0"/>
              <a:t>km auseinander.</a:t>
            </a:r>
            <a:br>
              <a:rPr lang="de-DE" sz="1600" dirty="0" smtClean="0"/>
            </a:br>
            <a:r>
              <a:rPr lang="de-DE" sz="1600" dirty="0" smtClean="0"/>
              <a:t>Ein Auto fährt mit einer Geschwindigkeit von A mit 60 km/h in Richtung B.</a:t>
            </a:r>
            <a:br>
              <a:rPr lang="de-DE" sz="1600" dirty="0" smtClean="0"/>
            </a:br>
            <a:r>
              <a:rPr lang="de-DE" sz="1600" dirty="0" smtClean="0"/>
              <a:t>Nach einer </a:t>
            </a:r>
            <a:r>
              <a:rPr lang="de-DE" sz="1600" dirty="0" smtClean="0"/>
              <a:t>Stunde </a:t>
            </a:r>
            <a:r>
              <a:rPr lang="de-DE" sz="1600" dirty="0" smtClean="0"/>
              <a:t>fährt ein anderes Auto von B weg in Richtung A mit 90 km/h.</a:t>
            </a:r>
            <a:br>
              <a:rPr lang="de-DE" sz="1600" dirty="0" smtClean="0"/>
            </a:br>
            <a:r>
              <a:rPr lang="de-DE" sz="1600" dirty="0" smtClean="0"/>
              <a:t>Nach welcher Zeit und wie viele km von A bzw. B entfernt treffen sie sich?</a:t>
            </a:r>
            <a:endParaRPr lang="de-DE" sz="16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711052"/>
              </p:ext>
            </p:extLst>
          </p:nvPr>
        </p:nvGraphicFramePr>
        <p:xfrm>
          <a:off x="4296300" y="2245964"/>
          <a:ext cx="3012004" cy="969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60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60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562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99592" y="184482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Von A nach B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716016" y="184482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Von B nach A</a:t>
            </a:r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288257"/>
              </p:ext>
            </p:extLst>
          </p:nvPr>
        </p:nvGraphicFramePr>
        <p:xfrm>
          <a:off x="827584" y="2276872"/>
          <a:ext cx="1728192" cy="969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r>
                        <a:rPr lang="de-DE" dirty="0" smtClean="0"/>
                        <a:t>1</a:t>
                      </a:r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562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1007604" y="2420888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 h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1835696" y="242088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60 km</a:t>
            </a:r>
            <a:endParaRPr lang="de-DE" sz="1400" dirty="0"/>
          </a:p>
        </p:txBody>
      </p:sp>
      <p:sp>
        <p:nvSpPr>
          <p:cNvPr id="11" name="Textfeld 10"/>
          <p:cNvSpPr txBox="1"/>
          <p:nvPr/>
        </p:nvSpPr>
        <p:spPr>
          <a:xfrm>
            <a:off x="4638339" y="234888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 h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030162" y="2348880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90 km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899592" y="282671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 h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4296301" y="279589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( x – 1 ) h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619672" y="2843233"/>
            <a:ext cx="108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6</a:t>
            </a:r>
            <a:r>
              <a:rPr lang="de-DE" sz="1400" dirty="0" smtClean="0"/>
              <a:t>0  km * x</a:t>
            </a:r>
            <a:endParaRPr lang="de-DE" sz="1400" dirty="0"/>
          </a:p>
        </p:txBody>
      </p:sp>
      <p:sp>
        <p:nvSpPr>
          <p:cNvPr id="16" name="Textfeld 15"/>
          <p:cNvSpPr txBox="1"/>
          <p:nvPr/>
        </p:nvSpPr>
        <p:spPr>
          <a:xfrm>
            <a:off x="5868144" y="2821451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9</a:t>
            </a:r>
            <a:r>
              <a:rPr lang="de-DE" sz="1400" dirty="0" smtClean="0"/>
              <a:t>0 km </a:t>
            </a:r>
            <a:r>
              <a:rPr lang="de-DE" sz="1400" dirty="0" smtClean="0"/>
              <a:t>* (x </a:t>
            </a:r>
            <a:r>
              <a:rPr lang="de-DE" sz="1400" dirty="0" smtClean="0"/>
              <a:t>– 1 )</a:t>
            </a:r>
            <a:endParaRPr lang="de-DE" sz="1400" dirty="0"/>
          </a:p>
        </p:txBody>
      </p:sp>
      <p:sp>
        <p:nvSpPr>
          <p:cNvPr id="17" name="Rechteck 16"/>
          <p:cNvSpPr/>
          <p:nvPr/>
        </p:nvSpPr>
        <p:spPr>
          <a:xfrm>
            <a:off x="2915816" y="4077072"/>
            <a:ext cx="1440160" cy="5760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/>
          <p:cNvSpPr/>
          <p:nvPr/>
        </p:nvSpPr>
        <p:spPr>
          <a:xfrm>
            <a:off x="3275856" y="3356992"/>
            <a:ext cx="720080" cy="43204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 Verbindung 19"/>
          <p:cNvCxnSpPr>
            <a:endCxn id="18" idx="2"/>
          </p:cNvCxnSpPr>
          <p:nvPr/>
        </p:nvCxnSpPr>
        <p:spPr>
          <a:xfrm>
            <a:off x="2339752" y="3165222"/>
            <a:ext cx="936104" cy="407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endCxn id="18" idx="6"/>
          </p:cNvCxnSpPr>
          <p:nvPr/>
        </p:nvCxnSpPr>
        <p:spPr>
          <a:xfrm flipH="1">
            <a:off x="3995936" y="3119199"/>
            <a:ext cx="1656184" cy="4538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>
            <a:stCxn id="18" idx="4"/>
          </p:cNvCxnSpPr>
          <p:nvPr/>
        </p:nvCxnSpPr>
        <p:spPr>
          <a:xfrm>
            <a:off x="3635896" y="3789040"/>
            <a:ext cx="0" cy="3600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/>
        </p:nvSpPr>
        <p:spPr>
          <a:xfrm>
            <a:off x="3131840" y="422108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480 km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3491880" y="34197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076056" y="3266981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60 km *  x + 90 km * </a:t>
            </a:r>
            <a:r>
              <a:rPr lang="de-DE" sz="1400" dirty="0" smtClean="0"/>
              <a:t>(x - 1 </a:t>
            </a:r>
            <a:r>
              <a:rPr lang="de-DE" sz="1400" dirty="0" smtClean="0"/>
              <a:t>) = 480 km;</a:t>
            </a:r>
          </a:p>
          <a:p>
            <a:r>
              <a:rPr lang="de-DE" sz="1400" dirty="0" smtClean="0"/>
              <a:t>60 km * x + 90 km * x </a:t>
            </a:r>
            <a:r>
              <a:rPr lang="de-DE" sz="1400" dirty="0" smtClean="0"/>
              <a:t>- </a:t>
            </a:r>
            <a:r>
              <a:rPr lang="de-DE" sz="1400" dirty="0" smtClean="0"/>
              <a:t>90 km </a:t>
            </a:r>
            <a:r>
              <a:rPr lang="de-DE" sz="1400" dirty="0" smtClean="0"/>
              <a:t>= 480 </a:t>
            </a:r>
            <a:r>
              <a:rPr lang="de-DE" sz="1400" dirty="0" smtClean="0"/>
              <a:t>km;</a:t>
            </a:r>
          </a:p>
          <a:p>
            <a:r>
              <a:rPr lang="de-DE" sz="1400" dirty="0" smtClean="0"/>
              <a:t>150 km * x  = 570 km; x  = 3,8 h</a:t>
            </a:r>
          </a:p>
          <a:p>
            <a:endParaRPr lang="de-DE" sz="1400" dirty="0"/>
          </a:p>
        </p:txBody>
      </p:sp>
      <p:sp>
        <p:nvSpPr>
          <p:cNvPr id="28" name="Textfeld 27"/>
          <p:cNvSpPr txBox="1"/>
          <p:nvPr/>
        </p:nvSpPr>
        <p:spPr>
          <a:xfrm>
            <a:off x="4608004" y="4405754"/>
            <a:ext cx="3780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Antwort: Sie treffen sich </a:t>
            </a:r>
            <a:r>
              <a:rPr lang="de-DE" sz="1400" dirty="0" smtClean="0"/>
              <a:t>nach </a:t>
            </a:r>
            <a:r>
              <a:rPr lang="de-DE" sz="1400" dirty="0" smtClean="0"/>
              <a:t>3,8 h  Stunden nach der Abfahrt des ersten Autos und </a:t>
            </a:r>
          </a:p>
          <a:p>
            <a:r>
              <a:rPr lang="de-DE" sz="1400" smtClean="0"/>
              <a:t>228 </a:t>
            </a:r>
            <a:r>
              <a:rPr lang="de-DE" sz="1400" dirty="0" smtClean="0"/>
              <a:t>km von A und 252 km von B entfernt.</a:t>
            </a:r>
            <a:endParaRPr lang="de-DE" sz="1400" dirty="0"/>
          </a:p>
        </p:txBody>
      </p:sp>
      <p:sp>
        <p:nvSpPr>
          <p:cNvPr id="3" name="Textfeld 2"/>
          <p:cNvSpPr txBox="1"/>
          <p:nvPr/>
        </p:nvSpPr>
        <p:spPr>
          <a:xfrm>
            <a:off x="683568" y="134076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i="1" dirty="0" smtClean="0"/>
              <a:t>Überlegung: Beide Autos fahren mit einer jeweils gleichbleibenden Geschwindigkeit: Tabelle.</a:t>
            </a:r>
          </a:p>
          <a:p>
            <a:r>
              <a:rPr lang="de-DE" sz="1400" b="1" i="1" dirty="0" smtClean="0"/>
              <a:t>Ihre Geschwindigkeiten summieren sich, da sie aufeinander zufahren: Rechenbaum.</a:t>
            </a:r>
            <a:endParaRPr lang="de-DE" sz="1400" b="1" i="1" dirty="0"/>
          </a:p>
        </p:txBody>
      </p:sp>
      <p:sp>
        <p:nvSpPr>
          <p:cNvPr id="4" name="Textfeld 3"/>
          <p:cNvSpPr txBox="1"/>
          <p:nvPr/>
        </p:nvSpPr>
        <p:spPr>
          <a:xfrm>
            <a:off x="4272132" y="5445224"/>
            <a:ext cx="3516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Probe: 228 km + 252 km = 480 km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4499992" y="396906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smtClean="0">
                <a:solidFill>
                  <a:schemeClr val="accent6">
                    <a:lumMod val="50000"/>
                  </a:schemeClr>
                </a:solidFill>
              </a:rPr>
              <a:t>0,8 h </a:t>
            </a:r>
            <a:r>
              <a:rPr lang="de-DE" sz="1400" dirty="0" smtClean="0">
                <a:solidFill>
                  <a:schemeClr val="accent6">
                    <a:lumMod val="50000"/>
                  </a:schemeClr>
                </a:solidFill>
              </a:rPr>
              <a:t>= 48 min</a:t>
            </a:r>
            <a:r>
              <a:rPr lang="de-DE" sz="1400" smtClean="0">
                <a:solidFill>
                  <a:schemeClr val="accent6">
                    <a:lumMod val="50000"/>
                  </a:schemeClr>
                </a:solidFill>
              </a:rPr>
              <a:t>; 3,8 </a:t>
            </a:r>
            <a:r>
              <a:rPr lang="de-DE" sz="1400" dirty="0" smtClean="0">
                <a:solidFill>
                  <a:schemeClr val="accent6">
                    <a:lumMod val="50000"/>
                  </a:schemeClr>
                </a:solidFill>
              </a:rPr>
              <a:t>h = 3 h 48 min</a:t>
            </a:r>
            <a:r>
              <a:rPr lang="de-DE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de-DE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323528" y="4725144"/>
            <a:ext cx="3024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Nebenrechnungen an Stelle zweier </a:t>
            </a:r>
          </a:p>
          <a:p>
            <a:r>
              <a:rPr lang="de-DE" sz="1400" dirty="0" smtClean="0"/>
              <a:t>weiterer kleiner Tabellen:</a:t>
            </a:r>
          </a:p>
          <a:p>
            <a:r>
              <a:rPr lang="de-DE" sz="1400" dirty="0"/>
              <a:t>6</a:t>
            </a:r>
            <a:r>
              <a:rPr lang="de-DE" sz="1400" dirty="0" smtClean="0"/>
              <a:t>0 km/h * 3,8 h = 228 km;</a:t>
            </a:r>
          </a:p>
          <a:p>
            <a:r>
              <a:rPr lang="de-DE" sz="1400" dirty="0" smtClean="0"/>
              <a:t>90 km/h * 2,8 h = </a:t>
            </a:r>
            <a:r>
              <a:rPr lang="de-DE" sz="1400" dirty="0" smtClean="0"/>
              <a:t>252 km</a:t>
            </a:r>
            <a:r>
              <a:rPr lang="de-DE" sz="1400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192784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25" grpId="0"/>
      <p:bldP spid="26" grpId="0"/>
      <p:bldP spid="27" grpId="0"/>
      <p:bldP spid="28" grpId="0"/>
      <p:bldP spid="3" grpId="0"/>
      <p:bldP spid="4" grpId="0"/>
      <p:bldP spid="21" grpId="0"/>
      <p:bldP spid="23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Macintosh PowerPoint</Application>
  <PresentationFormat>Bildschirmpräsentation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Die Orte A und B liegen 450 km auseinander. Ein Auto fährt mit einer Geschwindigkeit von A mit 60 km/h in Richtung B. Nach einer Stunde fährt ein anderes Auto von B weg in Richtung A mit 90 km/h. Nach welcher Zeit und wie viele km von A bzw. B entfernt treffen sie sich?</vt:lpstr>
    </vt:vector>
  </TitlesOfParts>
  <Company>Schule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16</cp:revision>
  <dcterms:created xsi:type="dcterms:W3CDTF">2015-12-19T17:48:56Z</dcterms:created>
  <dcterms:modified xsi:type="dcterms:W3CDTF">2016-02-26T17:35:32Z</dcterms:modified>
</cp:coreProperties>
</file>