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84" d="100"/>
          <a:sy n="84" d="100"/>
        </p:scale>
        <p:origin x="7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Frau Huber kauft ihrem Chef zum Geburtstag einen Blumenstrauß um 25 €.</a:t>
            </a:r>
            <a:br>
              <a:rPr lang="de-DE" sz="1800" dirty="0" smtClean="0"/>
            </a:br>
            <a:r>
              <a:rPr lang="de-DE" sz="1800" dirty="0" smtClean="0"/>
              <a:t>Zusammen mit ihren vier Kolleginnen kauft sie noch einen Füller für 120 €.</a:t>
            </a:r>
            <a:br>
              <a:rPr lang="de-DE" sz="1800" dirty="0" smtClean="0"/>
            </a:br>
            <a:r>
              <a:rPr lang="de-DE" sz="1800" dirty="0" smtClean="0"/>
              <a:t>Wie teuer kommt Frau Huber der </a:t>
            </a:r>
            <a:r>
              <a:rPr lang="de-DE" sz="1800" dirty="0" smtClean="0"/>
              <a:t>Geburtstag</a:t>
            </a:r>
            <a:r>
              <a:rPr lang="de-DE" sz="1800" dirty="0" smtClean="0"/>
              <a:t>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77500" lnSpcReduction="20000"/>
          </a:bodyPr>
          <a:lstStyle/>
          <a:p>
            <a:r>
              <a:rPr lang="de-DE" dirty="0" smtClean="0"/>
              <a:t>Gl1: 120 € : 5 = x; x = 120 € : 5; x = 24 €: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</a:t>
            </a:r>
            <a:r>
              <a:rPr lang="de-DE" dirty="0" smtClean="0"/>
              <a:t>: Zum Preis der Blumen kommt der Anteil für den Füller dazu: Rechenbaum.</a:t>
            </a:r>
          </a:p>
          <a:p>
            <a:r>
              <a:rPr lang="de-DE" dirty="0" smtClean="0"/>
              <a:t>Jede der 5 Kolleginnen bezahlt den 5 Teil: Tabelle. </a:t>
            </a:r>
            <a:endParaRPr lang="de-DE" dirty="0" smtClean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120 €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178040" y="369323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25 €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</a:t>
            </a:r>
            <a:r>
              <a:rPr lang="de-DE" dirty="0" smtClean="0"/>
              <a:t>:</a:t>
            </a:r>
            <a:r>
              <a:rPr lang="de-DE" dirty="0" smtClean="0"/>
              <a:t>: 25 € + 24 € = y; y = 49 €;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437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25 € + 120 € : 5 = y ; y = 25 € + 24 €; y = 49 €;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</a:t>
            </a:r>
            <a:r>
              <a:rPr lang="de-DE" dirty="0" smtClean="0"/>
              <a:t>: Frau Huber kommt der Geburtstag auf 49 €. </a:t>
            </a:r>
            <a:endParaRPr lang="de-DE" dirty="0"/>
          </a:p>
        </p:txBody>
      </p:sp>
      <p:cxnSp>
        <p:nvCxnSpPr>
          <p:cNvPr id="9" name="Gerader Verbinder 8"/>
          <p:cNvCxnSpPr/>
          <p:nvPr/>
        </p:nvCxnSpPr>
        <p:spPr>
          <a:xfrm flipV="1">
            <a:off x="6473189" y="3493258"/>
            <a:ext cx="2189481" cy="13269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</Words>
  <Application>Microsoft Office PowerPoint</Application>
  <PresentationFormat>Breitbild</PresentationFormat>
  <Paragraphs>16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Frau Huber kauft ihrem Chef zum Geburtstag einen Blumenstrauß um 25 €. Zusammen mit ihren vier Kolleginnen kauft sie noch einen Füller für 120 €. Wie teuer kommt Frau Huber der Geburtstag?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14</cp:revision>
  <dcterms:created xsi:type="dcterms:W3CDTF">2015-08-30T05:53:09Z</dcterms:created>
  <dcterms:modified xsi:type="dcterms:W3CDTF">2015-09-06T09:38:38Z</dcterms:modified>
</cp:coreProperties>
</file>