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0EB0D-BCFD-45AB-9DE7-398FB7A70C0F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5703-4246-4EC0-BE76-1A4516BF1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82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5703-4246-4EC0-BE76-1A4516BF16D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47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Die Bäuerin melkt ihre 7 Kühe.</a:t>
            </a:r>
            <a:br>
              <a:rPr lang="de-DE" sz="1800" dirty="0" smtClean="0"/>
            </a:br>
            <a:r>
              <a:rPr lang="de-DE" sz="1800" dirty="0" smtClean="0"/>
              <a:t>Von jeder bekommt sie im Schnitt 30 l Milch. Sie gießt diese in einen Spezialbehälter für das  Milchwerk. Vorher entnimmt sie 5 l für den Eigenbedarf. Welche Menge erhält </a:t>
            </a:r>
            <a:r>
              <a:rPr lang="de-DE" sz="1800" smtClean="0"/>
              <a:t>das Milchwerk?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de-DE" sz="1900" dirty="0" smtClean="0"/>
              <a:t>Gl1</a:t>
            </a:r>
            <a:r>
              <a:rPr lang="de-DE" dirty="0" smtClean="0"/>
              <a:t>: x = 30 l * 7: x = 210 l;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</a:t>
            </a:r>
            <a:r>
              <a:rPr lang="de-DE" dirty="0" smtClean="0"/>
              <a:t>: Jede Kuh gibt ( durchschnittlich ) 30 l: Tabelle. Die Bäuerin entnimmt</a:t>
            </a:r>
            <a:r>
              <a:rPr lang="de-DE" dirty="0"/>
              <a:t>:</a:t>
            </a:r>
            <a:r>
              <a:rPr lang="de-DE" dirty="0" smtClean="0"/>
              <a:t> Rechenbaum. </a:t>
            </a:r>
            <a:endParaRPr lang="de-DE" dirty="0" smtClean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 l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497580" y="4194818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 l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</a:t>
            </a:r>
            <a:r>
              <a:rPr lang="de-DE" dirty="0" smtClean="0"/>
              <a:t>: y = 210 l – 5 l; y = 205 l;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4366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</a:t>
            </a:r>
            <a:r>
              <a:rPr lang="de-DE" dirty="0" smtClean="0"/>
              <a:t>:</a:t>
            </a:r>
          </a:p>
          <a:p>
            <a:r>
              <a:rPr lang="de-DE" dirty="0" smtClean="0"/>
              <a:t>30 l * 7 – 5 l  = x; x = 210 l – 5 l</a:t>
            </a:r>
            <a:r>
              <a:rPr lang="de-DE" smtClean="0"/>
              <a:t>; x </a:t>
            </a:r>
            <a:r>
              <a:rPr lang="de-DE" dirty="0" smtClean="0"/>
              <a:t>= 205 l;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r>
              <a:rPr lang="de-DE" dirty="0" smtClean="0"/>
              <a:t>: Das Milchwerk erhält 205 l.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Benutzerdefiniert</PresentationFormat>
  <Paragraphs>16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Die Bäuerin melkt ihre 7 Kühe. Von jeder bekommt sie im Schnitt 30 l Milch. Sie gießt diese in einen Spezialbehälter für das  Milchwerk. Vorher entnimmt sie 5 l für den Eigenbedarf. Welche Menge erhält das Milchwerk?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13</cp:revision>
  <dcterms:created xsi:type="dcterms:W3CDTF">2015-08-30T05:53:09Z</dcterms:created>
  <dcterms:modified xsi:type="dcterms:W3CDTF">2016-01-30T07:29:43Z</dcterms:modified>
</cp:coreProperties>
</file>