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95751" y="263374"/>
            <a:ext cx="8727566" cy="935111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Ein Gärtner pflanzt Obstbäume. Nach dem Ausheben und Vorarbeiten der Pflanzlöcher 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kommt das eigentliche Setzen der Bäume. Dafür braucht er 7 Stunden. Er berechnet insgesamt 12 Stunden. Wie lange hat er für die Pflanzlöcher gebraucht?</a:t>
            </a:r>
            <a:endParaRPr lang="de-DE" sz="1800" dirty="0">
              <a:latin typeface="Microsoft JhengHei" panose="020B0604030504040204" pitchFamily="34" charset="-12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66086" y="3299304"/>
            <a:ext cx="1874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Vorarbeiten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9304"/>
            <a:ext cx="23298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Setzen der Bäume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895751" y="5458074"/>
            <a:ext cx="253224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Gesamte Arbeitszeit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59357" y="4432409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70875" y="1409891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Zeit für Vorarbeiten und Setzen der Bäume: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770875" y="173742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770875" y="206495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31344" y="3734178"/>
            <a:ext cx="79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 h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770875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7" y="2163581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 + 7 h = 12 h;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5 h  + 7 h = 12 h;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7" y="2876452"/>
            <a:ext cx="369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+ 7 h = 12 h/ -7 h;</a:t>
            </a:r>
          </a:p>
          <a:p>
            <a:r>
              <a:rPr lang="de-DE" dirty="0"/>
              <a:t> </a:t>
            </a:r>
            <a:r>
              <a:rPr lang="de-DE" dirty="0" smtClean="0"/>
              <a:t>     x = </a:t>
            </a:r>
            <a:r>
              <a:rPr lang="de-DE" dirty="0"/>
              <a:t> </a:t>
            </a:r>
            <a:r>
              <a:rPr lang="de-DE" dirty="0" smtClean="0"/>
              <a:t>12 h - 7 h; x = 5 h;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121554" y="229851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770875" y="5975277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770875" y="6290821"/>
            <a:ext cx="5443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mtClean="0"/>
              <a:t>Für </a:t>
            </a:r>
            <a:r>
              <a:rPr lang="de-DE" b="1" dirty="0" smtClean="0"/>
              <a:t>die Pflanzlöcher hat er 5 Stunden gebraucht.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516494" y="5085589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h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103510"/>
            <a:ext cx="83566" cy="35641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05564" y="4309725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_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675588"/>
            <a:ext cx="467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 dirty="0">
                <a:solidFill>
                  <a:srgbClr val="FF0000"/>
                </a:solidFill>
              </a:rPr>
              <a:t> </a:t>
            </a:r>
            <a:r>
              <a:rPr lang="de-DE" b="1" dirty="0" smtClean="0">
                <a:solidFill>
                  <a:srgbClr val="FF0000"/>
                </a:solidFill>
              </a:rPr>
              <a:t>x + 7 h = 12 h; U: 12 h - 7 h = x ; x = 5 h; 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169</Words>
  <Application>Microsoft Macintosh PowerPoint</Application>
  <PresentationFormat>Benutzerdefiniert</PresentationFormat>
  <Paragraphs>33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     Ein Gärtner pflanzt Obstbäume. Nach dem Ausheben und Vorarbeiten der Pflanzlöcher  kommt das eigentliche Setzen der Bäume. Dafür braucht er 7 Stunden. Er berechnet insgesamt 12 Stunden. Wie lange hat er für die Pflanzlöcher gebraucht?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37</cp:revision>
  <cp:lastPrinted>2015-07-31T12:01:25Z</cp:lastPrinted>
  <dcterms:created xsi:type="dcterms:W3CDTF">2015-07-06T16:22:22Z</dcterms:created>
  <dcterms:modified xsi:type="dcterms:W3CDTF">2016-02-23T12:03:15Z</dcterms:modified>
</cp:coreProperties>
</file>