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91518"/>
            <a:ext cx="9144000" cy="954087"/>
          </a:xfrm>
        </p:spPr>
        <p:txBody>
          <a:bodyPr>
            <a:normAutofit/>
          </a:bodyPr>
          <a:lstStyle/>
          <a:p>
            <a:r>
              <a:rPr lang="de-DE" sz="1800" dirty="0"/>
              <a:t>Opa Heinrich hat 5 Enkelkinder. </a:t>
            </a:r>
            <a:r>
              <a:rPr lang="de-DE" sz="1800"/>
              <a:t>Zu </a:t>
            </a:r>
            <a:r>
              <a:rPr lang="de-DE" sz="1800" smtClean="0"/>
              <a:t>Ostern </a:t>
            </a:r>
            <a:r>
              <a:rPr lang="de-DE" sz="1800"/>
              <a:t>verteilt </a:t>
            </a:r>
            <a:r>
              <a:rPr lang="de-DE" sz="1800" smtClean="0"/>
              <a:t>er </a:t>
            </a:r>
            <a:r>
              <a:rPr lang="de-DE" sz="1800" dirty="0"/>
              <a:t>30 € gleichmäßig an sie.</a:t>
            </a:r>
            <a:br>
              <a:rPr lang="de-DE" sz="1800" dirty="0"/>
            </a:br>
            <a:r>
              <a:rPr lang="de-DE" sz="1800" dirty="0"/>
              <a:t>Welchen Betrag erhält jedes </a:t>
            </a:r>
            <a:r>
              <a:rPr lang="de-DE" sz="1800" dirty="0" smtClean="0"/>
              <a:t>Kind?</a:t>
            </a: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0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 und geben die Antwort.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219918" y="3419475"/>
            <a:ext cx="18458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Enkelkinder 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Betrag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818002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818002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5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327297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30 €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35305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775731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4012690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30422" y="4011994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:5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01354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:5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30 € : 5 = x; x = 30 € : 5; x = 6 €;</a:t>
            </a:r>
          </a:p>
          <a:p>
            <a:r>
              <a:rPr lang="de-DE" dirty="0" smtClean="0"/>
              <a:t>Oder:            x = 30 € : 5; x =6 €;       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218590" y="5836596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Antwort: </a:t>
            </a:r>
            <a:r>
              <a:rPr lang="de-DE" b="1" dirty="0" smtClean="0"/>
              <a:t>Jeder Enkel erhält 6 €</a:t>
            </a:r>
            <a:r>
              <a:rPr lang="de-DE" dirty="0" smtClean="0"/>
              <a:t>.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0" y="1442149"/>
            <a:ext cx="1050063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Da Opa  Heinrich die 30 € gleichmäßig an seine Enkelkinder verteilt, zeichnen wir eine Tabelle und beschriften sie.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0" y="178548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0" y="212881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(nur x, kein „Kästchen“).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0" y="247214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(in Richtung zum x).</a:t>
            </a:r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15" grpId="0"/>
      <p:bldP spid="25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135</Words>
  <Application>Microsoft Macintosh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Opa Heinrich hat 5 Enkelkinder. Zu Ostern verteilt er 30 € gleichmäßig an sie. Welchen Betrag erhält jedes Kind?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24</cp:revision>
  <cp:lastPrinted>2015-07-30T08:00:25Z</cp:lastPrinted>
  <dcterms:created xsi:type="dcterms:W3CDTF">2015-07-29T13:12:24Z</dcterms:created>
  <dcterms:modified xsi:type="dcterms:W3CDTF">2016-02-23T12:56:24Z</dcterms:modified>
</cp:coreProperties>
</file>