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>
                <a:latin typeface="Aharoni" panose="02010803020104030203" pitchFamily="2" charset="-79"/>
                <a:cs typeface="Aharoni" panose="02010803020104030203" pitchFamily="2" charset="-79"/>
              </a:rPr>
              <a:t>Bauer Hierl hat 35 Milchkühe. Er verkauft 12 davon, da er sonst einen</a:t>
            </a:r>
            <a:b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de-DE" sz="1800" b="1" dirty="0">
                <a:latin typeface="Aharoni" panose="02010803020104030203" pitchFamily="2" charset="-79"/>
                <a:cs typeface="Aharoni" panose="02010803020104030203" pitchFamily="2" charset="-79"/>
              </a:rPr>
              <a:t>neuen Stall bauen müsste.</a:t>
            </a:r>
            <a:b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de-DE" sz="1800" b="1" dirty="0">
                <a:latin typeface="Aharoni" panose="02010803020104030203" pitchFamily="2" charset="-79"/>
                <a:cs typeface="Aharoni" panose="02010803020104030203" pitchFamily="2" charset="-79"/>
              </a:rPr>
              <a:t>Wie viele Milchkühe hat Bauer Hierl </a:t>
            </a:r>
            <a:r>
              <a:rPr lang="de-DE" sz="1800" b="1">
                <a:latin typeface="Aharoni" panose="02010803020104030203" pitchFamily="2" charset="-79"/>
                <a:cs typeface="Aharoni" panose="02010803020104030203" pitchFamily="2" charset="-79"/>
              </a:rPr>
              <a:t>dann noch?</a:t>
            </a:r>
            <a:b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endParaRPr lang="de-DE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909013" y="3294316"/>
            <a:ext cx="1681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Bauer Hierl hat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3263063" y="3294316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er verkauft  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3044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  Bauer Hierl hat </a:t>
            </a:r>
            <a:r>
              <a:rPr lang="de-DE" dirty="0"/>
              <a:t>dann noch 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2669090" y="4360734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_</a:t>
            </a:r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23925" y="1225462"/>
            <a:ext cx="717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Es werden Milchkühe verkauft, kommen also weg. Wir zeichnen einen Rechenbaum und beschriften ihn.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907626" y="1740042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tragen das Operationszeichen und die gegebenen Zahlen ein.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923925" y="206011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tragen den Platzhalter ein.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390710" y="3714489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35 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606239" y="3734034"/>
            <a:ext cx="560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12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2804569" y="50915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923925" y="2381078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lösen die Aufgabe als „</a:t>
            </a:r>
            <a:r>
              <a:rPr lang="de-DE" sz="1600" b="1" dirty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/>
              <a:t> (</a:t>
            </a:r>
            <a:r>
              <a:rPr lang="de-DE" sz="1600" dirty="0" err="1"/>
              <a:t>Pl</a:t>
            </a:r>
            <a:r>
              <a:rPr lang="de-DE" sz="1600" dirty="0"/>
              <a:t>) und als „Gleichung“ (Gl).        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7893781" y="2349406"/>
            <a:ext cx="309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PL: 35 - 12 =       ; 35 - 12 = 23;       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893781" y="2787640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Gl: 35 - 12 = x; x = 35 - 12; x = 23</a:t>
            </a:r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sp>
        <p:nvSpPr>
          <p:cNvPr id="40" name="Rechteck 39"/>
          <p:cNvSpPr/>
          <p:nvPr/>
        </p:nvSpPr>
        <p:spPr>
          <a:xfrm>
            <a:off x="9142904" y="246969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905182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C00000"/>
                </a:solidFill>
              </a:rPr>
              <a:t>Umkehraufgabe </a:t>
            </a:r>
            <a:r>
              <a:rPr lang="de-DE" sz="1600" dirty="0"/>
              <a:t>oder</a:t>
            </a:r>
            <a:r>
              <a:rPr lang="de-DE" sz="1600" dirty="0">
                <a:solidFill>
                  <a:srgbClr val="C00000"/>
                </a:solidFill>
              </a:rPr>
              <a:t> Tauschaufgabe </a:t>
            </a:r>
            <a:r>
              <a:rPr lang="de-DE" sz="1600" dirty="0"/>
              <a:t>sind nicht notwendig.</a:t>
            </a:r>
          </a:p>
        </p:txBody>
      </p:sp>
      <p:sp>
        <p:nvSpPr>
          <p:cNvPr id="42" name="Textfeld 41"/>
          <p:cNvSpPr txBox="1"/>
          <p:nvPr/>
        </p:nvSpPr>
        <p:spPr>
          <a:xfrm>
            <a:off x="1073881" y="5980906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geben die Antwort.</a:t>
            </a:r>
          </a:p>
        </p:txBody>
      </p:sp>
      <p:sp>
        <p:nvSpPr>
          <p:cNvPr id="43" name="Textfeld 42"/>
          <p:cNvSpPr txBox="1"/>
          <p:nvPr/>
        </p:nvSpPr>
        <p:spPr>
          <a:xfrm>
            <a:off x="3296255" y="5965517"/>
            <a:ext cx="482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 Bauer Hierl hat dann noch 23 Milchkühe.</a:t>
            </a: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Microsoft Office PowerPoint</Application>
  <PresentationFormat>Breitbild</PresentationFormat>
  <Paragraphs>22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Aharoni</vt:lpstr>
      <vt:lpstr>Arial</vt:lpstr>
      <vt:lpstr>Calibri</vt:lpstr>
      <vt:lpstr>Calibri Light</vt:lpstr>
      <vt:lpstr>Office Theme</vt:lpstr>
      <vt:lpstr>Bauer Hierl hat 35 Milchkühe. Er verkauft 12 davon, da er sonst einen neuen Stall bauen müsste. Wie viele Milchkühe hat Bauer Hierl dann noch?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25</cp:revision>
  <dcterms:created xsi:type="dcterms:W3CDTF">2015-07-06T16:22:22Z</dcterms:created>
  <dcterms:modified xsi:type="dcterms:W3CDTF">2016-02-24T13:19:48Z</dcterms:modified>
</cp:coreProperties>
</file>