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92" d="100"/>
          <a:sy n="92" d="100"/>
        </p:scale>
        <p:origin x="-576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64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627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96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2646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05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4221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690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66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228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9218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6399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610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7762" y="340026"/>
            <a:ext cx="9144000" cy="954087"/>
          </a:xfrm>
        </p:spPr>
        <p:txBody>
          <a:bodyPr>
            <a:normAutofit/>
          </a:bodyPr>
          <a:lstStyle/>
          <a:p>
            <a:r>
              <a:rPr lang="de-DE" sz="1800" b="1" dirty="0" smtClean="0"/>
              <a:t>Für einen Euro darf man einige Male schießen.</a:t>
            </a:r>
            <a:br>
              <a:rPr lang="de-DE" sz="1800" b="1" dirty="0" smtClean="0"/>
            </a:br>
            <a:r>
              <a:rPr lang="de-DE" sz="1800" b="1" dirty="0" smtClean="0"/>
              <a:t>Hans schoss 20 mal und musste </a:t>
            </a:r>
            <a:r>
              <a:rPr lang="de-DE" sz="1800" b="1" dirty="0" smtClean="0"/>
              <a:t>4 </a:t>
            </a:r>
            <a:r>
              <a:rPr lang="de-DE" sz="1800" b="1" dirty="0" smtClean="0"/>
              <a:t>Euro bezahlen.</a:t>
            </a:r>
            <a:br>
              <a:rPr lang="de-DE" sz="1800" b="1" dirty="0" smtClean="0"/>
            </a:br>
            <a:r>
              <a:rPr lang="de-DE" sz="1800" b="1" dirty="0" smtClean="0"/>
              <a:t>Wie viel Schuss sind das für einen Euro?</a:t>
            </a:r>
            <a:endParaRPr lang="de-DE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90625" y="2209800"/>
            <a:ext cx="9591675" cy="2981325"/>
          </a:xfrm>
        </p:spPr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3381375" y="377190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38137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4981575" y="3781425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500062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1524000" y="387191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Einheit</a:t>
            </a:r>
            <a:endParaRPr lang="de-DE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1524000" y="434685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Mehrheit</a:t>
            </a:r>
            <a:endParaRPr lang="de-DE" sz="1400" dirty="0"/>
          </a:p>
        </p:txBody>
      </p:sp>
      <p:sp>
        <p:nvSpPr>
          <p:cNvPr id="9" name="Textfeld 8"/>
          <p:cNvSpPr txBox="1"/>
          <p:nvPr/>
        </p:nvSpPr>
        <p:spPr>
          <a:xfrm>
            <a:off x="5005765" y="3409070"/>
            <a:ext cx="1659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Anzahl der Schüsse</a:t>
            </a:r>
            <a:endParaRPr lang="de-DE" sz="1400" dirty="0"/>
          </a:p>
        </p:txBody>
      </p:sp>
      <p:sp>
        <p:nvSpPr>
          <p:cNvPr id="14" name="Textfeld 13"/>
          <p:cNvSpPr txBox="1"/>
          <p:nvPr/>
        </p:nvSpPr>
        <p:spPr>
          <a:xfrm>
            <a:off x="3402665" y="3409071"/>
            <a:ext cx="1438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Euro </a:t>
            </a:r>
            <a:endParaRPr lang="de-DE" sz="1400" dirty="0"/>
          </a:p>
        </p:txBody>
      </p:sp>
      <p:sp>
        <p:nvSpPr>
          <p:cNvPr id="6" name="Textfeld 5"/>
          <p:cNvSpPr txBox="1"/>
          <p:nvPr/>
        </p:nvSpPr>
        <p:spPr>
          <a:xfrm>
            <a:off x="3638550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1€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3638550" y="4347090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4€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4968393" y="4338973"/>
            <a:ext cx="1627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 20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5339109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 </a:t>
            </a:r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7" name="Nach rechts gekrümmter Pfeil 6"/>
          <p:cNvSpPr/>
          <p:nvPr/>
        </p:nvSpPr>
        <p:spPr>
          <a:xfrm rot="10800000">
            <a:off x="6719887" y="3791866"/>
            <a:ext cx="651290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0" name="Nach rechts gekrümmter Pfeil 19"/>
          <p:cNvSpPr/>
          <p:nvPr/>
        </p:nvSpPr>
        <p:spPr>
          <a:xfrm rot="11056851" flipH="1">
            <a:off x="2688678" y="3775731"/>
            <a:ext cx="620778" cy="864444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2364192" y="4012690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Ellipse 21"/>
          <p:cNvSpPr/>
          <p:nvPr/>
        </p:nvSpPr>
        <p:spPr>
          <a:xfrm>
            <a:off x="7058025" y="4036872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2471834" y="3998188"/>
            <a:ext cx="56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</a:t>
            </a:r>
            <a:r>
              <a:rPr lang="de-DE" sz="1000" dirty="0" smtClean="0"/>
              <a:t>: </a:t>
            </a:r>
            <a:r>
              <a:rPr lang="de-DE" sz="1000" dirty="0"/>
              <a:t>4</a:t>
            </a:r>
          </a:p>
        </p:txBody>
      </p:sp>
      <p:sp>
        <p:nvSpPr>
          <p:cNvPr id="24" name="Textfeld 23"/>
          <p:cNvSpPr txBox="1"/>
          <p:nvPr/>
        </p:nvSpPr>
        <p:spPr>
          <a:xfrm>
            <a:off x="7143750" y="4028966"/>
            <a:ext cx="581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</a:t>
            </a:r>
            <a:r>
              <a:rPr lang="de-DE" sz="1000" dirty="0" smtClean="0"/>
              <a:t>: 4</a:t>
            </a:r>
            <a:endParaRPr lang="de-DE" sz="1000" dirty="0"/>
          </a:p>
        </p:txBody>
      </p:sp>
      <p:sp>
        <p:nvSpPr>
          <p:cNvPr id="26" name="Textfeld 25"/>
          <p:cNvSpPr txBox="1"/>
          <p:nvPr/>
        </p:nvSpPr>
        <p:spPr>
          <a:xfrm>
            <a:off x="2695477" y="5103524"/>
            <a:ext cx="45721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Gleichung: 20 : 4 = x; x = 20 : 4; x = 5</a:t>
            </a:r>
          </a:p>
          <a:p>
            <a:r>
              <a:rPr lang="de-DE" dirty="0"/>
              <a:t> </a:t>
            </a:r>
            <a:r>
              <a:rPr lang="de-DE" dirty="0" smtClean="0"/>
              <a:t>         oder:  x = 20 : 4; x = 5      </a:t>
            </a:r>
            <a:endParaRPr lang="de-DE" dirty="0"/>
          </a:p>
        </p:txBody>
      </p:sp>
      <p:sp>
        <p:nvSpPr>
          <p:cNvPr id="25" name="Textfeld 24"/>
          <p:cNvSpPr txBox="1"/>
          <p:nvPr/>
        </p:nvSpPr>
        <p:spPr>
          <a:xfrm>
            <a:off x="1218591" y="1414537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Für jeden Euro darf man gleich oft schießen: Tabelle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1218591" y="1749828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die gegebenen Zahlen ein.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1218591" y="2085119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 </a:t>
            </a:r>
            <a:r>
              <a:rPr lang="de-DE" sz="1600" dirty="0" smtClean="0"/>
              <a:t>(nur </a:t>
            </a:r>
            <a:r>
              <a:rPr lang="de-DE" sz="1600" dirty="0" smtClean="0"/>
              <a:t>x, kein „Kästchen</a:t>
            </a:r>
            <a:r>
              <a:rPr lang="de-DE" sz="1600" dirty="0" smtClean="0"/>
              <a:t>“)</a:t>
            </a:r>
            <a:r>
              <a:rPr lang="de-DE" sz="1600" dirty="0" smtClean="0"/>
              <a:t>.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218591" y="2420409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zeichnen die Operatoren </a:t>
            </a:r>
            <a:r>
              <a:rPr lang="de-DE" sz="1600" dirty="0" smtClean="0"/>
              <a:t>(in </a:t>
            </a:r>
            <a:r>
              <a:rPr lang="de-DE" sz="1600" dirty="0" smtClean="0"/>
              <a:t>Richtung zum </a:t>
            </a:r>
            <a:r>
              <a:rPr lang="de-DE" sz="1600" dirty="0" smtClean="0"/>
              <a:t>x)</a:t>
            </a:r>
            <a:r>
              <a:rPr lang="de-DE" sz="1600" dirty="0" smtClean="0"/>
              <a:t>.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1293990" y="5749855"/>
            <a:ext cx="3687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Antwort:</a:t>
            </a:r>
          </a:p>
          <a:p>
            <a:r>
              <a:rPr lang="de-DE" b="1" dirty="0" smtClean="0"/>
              <a:t>Für einen Euro sind </a:t>
            </a:r>
            <a:r>
              <a:rPr lang="de-DE" b="1" smtClean="0"/>
              <a:t>das </a:t>
            </a:r>
            <a:r>
              <a:rPr lang="de-DE" b="1" smtClean="0"/>
              <a:t>5 </a:t>
            </a:r>
            <a:r>
              <a:rPr lang="de-DE" b="1" dirty="0" smtClean="0"/>
              <a:t>Schuss.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3181834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10" grpId="0" animBg="1"/>
      <p:bldP spid="11" grpId="0" animBg="1"/>
      <p:bldP spid="12" grpId="0" animBg="1"/>
      <p:bldP spid="8" grpId="0"/>
      <p:bldP spid="13" grpId="0"/>
      <p:bldP spid="9" grpId="0"/>
      <p:bldP spid="14" grpId="0"/>
      <p:bldP spid="6" grpId="0"/>
      <p:bldP spid="17" grpId="0"/>
      <p:bldP spid="18" grpId="0"/>
      <p:bldP spid="19" grpId="0"/>
      <p:bldP spid="7" grpId="0" animBg="1"/>
      <p:bldP spid="20" grpId="0" animBg="1"/>
      <p:bldP spid="16" grpId="0" animBg="1"/>
      <p:bldP spid="22" grpId="0" animBg="1"/>
      <p:bldP spid="23" grpId="0"/>
      <p:bldP spid="24" grpId="0"/>
      <p:bldP spid="26" grpId="0"/>
      <p:bldP spid="25" grpId="0"/>
      <p:bldP spid="27" grpId="0"/>
      <p:bldP spid="28" grpId="0"/>
      <p:bldP spid="29" grpId="0"/>
      <p:bldP spid="2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</Words>
  <Application>Microsoft Macintosh PowerPoint</Application>
  <PresentationFormat>Benutzerdefiniert</PresentationFormat>
  <Paragraphs>24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Für einen Euro darf man einige Male schießen. Hans schoss 20 mal und musste 4 Euro bezahlen. Wie viel Schuss sind das für einen Euro?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28</cp:revision>
  <cp:lastPrinted>2015-07-31T12:11:08Z</cp:lastPrinted>
  <dcterms:created xsi:type="dcterms:W3CDTF">2015-07-29T13:12:24Z</dcterms:created>
  <dcterms:modified xsi:type="dcterms:W3CDTF">2016-02-23T13:05:45Z</dcterms:modified>
</cp:coreProperties>
</file>