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
  </p:notesMasterIdLst>
  <p:sldIdLst>
    <p:sldId id="256" r:id="rId2"/>
  </p:sldIdLst>
  <p:sldSz cx="12192000" cy="6858000"/>
  <p:notesSz cx="6858000" cy="9945688"/>
  <p:defaultTex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Standardabschnitt" id="{AD09D68B-E2D6-4E9C-B896-EFECCBC36BEA}">
          <p14:sldIdLst>
            <p14:sldId id="256"/>
          </p14:sldIdLst>
        </p14:section>
        <p14:section name="Abschnitt ohne Titel" id="{2F1433B4-6CE6-47FA-9750-2BAFAC222B87}">
          <p14:sldIdLst/>
        </p14:section>
        <p14:section name="Abschnitt ohne Titel" id="{5C319648-F0D5-4B86-9FE2-0CD5E3FE9972}">
          <p14:sldIdLst/>
        </p14:section>
      </p14:sectionLst>
    </p:ext>
    <p:ext uri="{EFAFB233-063F-42B5-8137-9DF3F51BA10A}">
      <p15:sldGuideLst xmlns=""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ittlere Formatvorlage 2 - Akz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4" autoAdjust="0"/>
    <p:restoredTop sz="94660"/>
  </p:normalViewPr>
  <p:slideViewPr>
    <p:cSldViewPr snapToGrid="0">
      <p:cViewPr varScale="1">
        <p:scale>
          <a:sx n="92" d="100"/>
          <a:sy n="92" d="100"/>
        </p:scale>
        <p:origin x="-672" y="-120"/>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3" Type="http://schemas.openxmlformats.org/officeDocument/2006/relationships/notesMaster" Target="notesMasters/notesMaster1.xml"/><Relationship Id="rId4" Type="http://schemas.openxmlformats.org/officeDocument/2006/relationships/printerSettings" Target="printerSettings/printerSettings1.bin"/><Relationship Id="rId5" Type="http://schemas.openxmlformats.org/officeDocument/2006/relationships/presProps" Target="presProps.xml"/><Relationship Id="rId6" Type="http://schemas.openxmlformats.org/officeDocument/2006/relationships/viewProps" Target="viewProps.xml"/><Relationship Id="rId7" Type="http://schemas.openxmlformats.org/officeDocument/2006/relationships/theme" Target="theme/theme1.xml"/><Relationship Id="rId8"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 Target="slides/slid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2971800" cy="499012"/>
          </a:xfrm>
          <a:prstGeom prst="rect">
            <a:avLst/>
          </a:prstGeom>
        </p:spPr>
        <p:txBody>
          <a:bodyPr vert="horz" lIns="91440" tIns="45720" rIns="91440" bIns="45720" rtlCol="0"/>
          <a:lstStyle>
            <a:lvl1pPr algn="l">
              <a:defRPr sz="1200"/>
            </a:lvl1pPr>
          </a:lstStyle>
          <a:p>
            <a:endParaRPr lang="de-DE"/>
          </a:p>
        </p:txBody>
      </p:sp>
      <p:sp>
        <p:nvSpPr>
          <p:cNvPr id="3" name="Datumsplatzhalter 2"/>
          <p:cNvSpPr>
            <a:spLocks noGrp="1"/>
          </p:cNvSpPr>
          <p:nvPr>
            <p:ph type="dt" idx="1"/>
          </p:nvPr>
        </p:nvSpPr>
        <p:spPr>
          <a:xfrm>
            <a:off x="3884613" y="0"/>
            <a:ext cx="2971800" cy="499012"/>
          </a:xfrm>
          <a:prstGeom prst="rect">
            <a:avLst/>
          </a:prstGeom>
        </p:spPr>
        <p:txBody>
          <a:bodyPr vert="horz" lIns="91440" tIns="45720" rIns="91440" bIns="45720" rtlCol="0"/>
          <a:lstStyle>
            <a:lvl1pPr algn="r">
              <a:defRPr sz="1200"/>
            </a:lvl1pPr>
          </a:lstStyle>
          <a:p>
            <a:fld id="{1619631A-88EB-43C1-9F17-DD80D098672C}" type="datetimeFigureOut">
              <a:rPr lang="de-DE" smtClean="0"/>
              <a:t>22.02.16</a:t>
            </a:fld>
            <a:endParaRPr lang="de-DE"/>
          </a:p>
        </p:txBody>
      </p:sp>
      <p:sp>
        <p:nvSpPr>
          <p:cNvPr id="4" name="Folienbildplatzhalter 3"/>
          <p:cNvSpPr>
            <a:spLocks noGrp="1" noRot="1" noChangeAspect="1"/>
          </p:cNvSpPr>
          <p:nvPr>
            <p:ph type="sldImg" idx="2"/>
          </p:nvPr>
        </p:nvSpPr>
        <p:spPr>
          <a:xfrm>
            <a:off x="444500" y="1243013"/>
            <a:ext cx="5969000" cy="3357562"/>
          </a:xfrm>
          <a:prstGeom prst="rect">
            <a:avLst/>
          </a:prstGeom>
          <a:noFill/>
          <a:ln w="12700">
            <a:solidFill>
              <a:prstClr val="black"/>
            </a:solidFill>
          </a:ln>
        </p:spPr>
        <p:txBody>
          <a:bodyPr vert="horz" lIns="91440" tIns="45720" rIns="91440" bIns="45720" rtlCol="0" anchor="ctr"/>
          <a:lstStyle/>
          <a:p>
            <a:endParaRPr lang="de-DE"/>
          </a:p>
        </p:txBody>
      </p:sp>
      <p:sp>
        <p:nvSpPr>
          <p:cNvPr id="5" name="Notizenplatzhalter 4"/>
          <p:cNvSpPr>
            <a:spLocks noGrp="1"/>
          </p:cNvSpPr>
          <p:nvPr>
            <p:ph type="body" sz="quarter" idx="3"/>
          </p:nvPr>
        </p:nvSpPr>
        <p:spPr>
          <a:xfrm>
            <a:off x="685800" y="4786362"/>
            <a:ext cx="5486400" cy="3916115"/>
          </a:xfrm>
          <a:prstGeom prst="rect">
            <a:avLst/>
          </a:prstGeom>
        </p:spPr>
        <p:txBody>
          <a:bodyPr vert="horz" lIns="91440" tIns="45720" rIns="91440" bIns="45720" rtlCol="0"/>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6" name="Fußzeilenplatzhalter 5"/>
          <p:cNvSpPr>
            <a:spLocks noGrp="1"/>
          </p:cNvSpPr>
          <p:nvPr>
            <p:ph type="ftr" sz="quarter" idx="4"/>
          </p:nvPr>
        </p:nvSpPr>
        <p:spPr>
          <a:xfrm>
            <a:off x="0" y="9446678"/>
            <a:ext cx="2971800" cy="499011"/>
          </a:xfrm>
          <a:prstGeom prst="rect">
            <a:avLst/>
          </a:prstGeom>
        </p:spPr>
        <p:txBody>
          <a:bodyPr vert="horz" lIns="91440" tIns="45720" rIns="91440" bIns="45720" rtlCol="0" anchor="b"/>
          <a:lstStyle>
            <a:lvl1pPr algn="l">
              <a:defRPr sz="1200"/>
            </a:lvl1pPr>
          </a:lstStyle>
          <a:p>
            <a:endParaRPr lang="de-DE"/>
          </a:p>
        </p:txBody>
      </p:sp>
      <p:sp>
        <p:nvSpPr>
          <p:cNvPr id="7" name="Foliennummernplatzhalter 6"/>
          <p:cNvSpPr>
            <a:spLocks noGrp="1"/>
          </p:cNvSpPr>
          <p:nvPr>
            <p:ph type="sldNum" sz="quarter" idx="5"/>
          </p:nvPr>
        </p:nvSpPr>
        <p:spPr>
          <a:xfrm>
            <a:off x="3884613" y="9446678"/>
            <a:ext cx="2971800" cy="499011"/>
          </a:xfrm>
          <a:prstGeom prst="rect">
            <a:avLst/>
          </a:prstGeom>
        </p:spPr>
        <p:txBody>
          <a:bodyPr vert="horz" lIns="91440" tIns="45720" rIns="91440" bIns="45720" rtlCol="0" anchor="b"/>
          <a:lstStyle>
            <a:lvl1pPr algn="r">
              <a:defRPr sz="1200"/>
            </a:lvl1pPr>
          </a:lstStyle>
          <a:p>
            <a:fld id="{579354B5-F3B4-43A1-915E-AD66A1C023CA}" type="slidenum">
              <a:rPr lang="de-DE" smtClean="0"/>
              <a:t>‹Nr.›</a:t>
            </a:fld>
            <a:endParaRPr lang="de-DE"/>
          </a:p>
        </p:txBody>
      </p:sp>
    </p:spTree>
    <p:extLst>
      <p:ext uri="{BB962C8B-B14F-4D97-AF65-F5344CB8AC3E}">
        <p14:creationId xmlns:p14="http://schemas.microsoft.com/office/powerpoint/2010/main" val="198932459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579354B5-F3B4-43A1-915E-AD66A1C023CA}" type="slidenum">
              <a:rPr lang="de-DE" smtClean="0"/>
              <a:t>1</a:t>
            </a:fld>
            <a:endParaRPr lang="de-DE"/>
          </a:p>
        </p:txBody>
      </p:sp>
    </p:spTree>
    <p:extLst>
      <p:ext uri="{BB962C8B-B14F-4D97-AF65-F5344CB8AC3E}">
        <p14:creationId xmlns:p14="http://schemas.microsoft.com/office/powerpoint/2010/main" val="241462836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folie">
    <p:spTree>
      <p:nvGrpSpPr>
        <p:cNvPr id="1" name=""/>
        <p:cNvGrpSpPr/>
        <p:nvPr/>
      </p:nvGrpSpPr>
      <p:grpSpPr>
        <a:xfrm>
          <a:off x="0" y="0"/>
          <a:ext cx="0" cy="0"/>
          <a:chOff x="0" y="0"/>
          <a:chExt cx="0" cy="0"/>
        </a:xfrm>
      </p:grpSpPr>
      <p:sp>
        <p:nvSpPr>
          <p:cNvPr id="2" name="Titel 1"/>
          <p:cNvSpPr>
            <a:spLocks noGrp="1"/>
          </p:cNvSpPr>
          <p:nvPr>
            <p:ph type="ctrTitle"/>
          </p:nvPr>
        </p:nvSpPr>
        <p:spPr>
          <a:xfrm>
            <a:off x="1524000" y="1122363"/>
            <a:ext cx="9144000" cy="2387600"/>
          </a:xfrm>
        </p:spPr>
        <p:txBody>
          <a:bodyPr anchor="b"/>
          <a:lstStyle>
            <a:lvl1pPr algn="ctr">
              <a:defRPr sz="6000"/>
            </a:lvl1pPr>
          </a:lstStyle>
          <a:p>
            <a:r>
              <a:rPr lang="de-DE" smtClean="0"/>
              <a:t>Titelmasterformat durch Klicken bearbeiten</a:t>
            </a:r>
            <a:endParaRPr lang="de-DE"/>
          </a:p>
        </p:txBody>
      </p:sp>
      <p:sp>
        <p:nvSpPr>
          <p:cNvPr id="3" name="Untertitel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e-DE" smtClean="0"/>
              <a:t>Formatvorlage des Untertitelmasters durch Klicken bearbeiten</a:t>
            </a:r>
            <a:endParaRPr lang="de-DE"/>
          </a:p>
        </p:txBody>
      </p:sp>
      <p:sp>
        <p:nvSpPr>
          <p:cNvPr id="4" name="Datumsplatzhalter 3"/>
          <p:cNvSpPr>
            <a:spLocks noGrp="1"/>
          </p:cNvSpPr>
          <p:nvPr>
            <p:ph type="dt" sz="half" idx="10"/>
          </p:nvPr>
        </p:nvSpPr>
        <p:spPr/>
        <p:txBody>
          <a:bodyPr/>
          <a:lstStyle/>
          <a:p>
            <a:fld id="{B1AFCEF6-ED52-4FD0-A1CD-9EB30A3C10BE}" type="datetimeFigureOut">
              <a:rPr lang="de-DE" smtClean="0"/>
              <a:t>22.02.16</a:t>
            </a:fld>
            <a:endParaRPr lang="de-DE"/>
          </a:p>
        </p:txBody>
      </p:sp>
      <p:sp>
        <p:nvSpPr>
          <p:cNvPr id="5" name="Fußzeilenplatzhalter 4"/>
          <p:cNvSpPr>
            <a:spLocks noGrp="1"/>
          </p:cNvSpPr>
          <p:nvPr>
            <p:ph type="ftr" sz="quarter" idx="11"/>
          </p:nvPr>
        </p:nvSpPr>
        <p:spPr/>
        <p:txBody>
          <a:bodyPr/>
          <a:lstStyle/>
          <a:p>
            <a:endParaRPr lang="de-DE"/>
          </a:p>
        </p:txBody>
      </p:sp>
      <p:sp>
        <p:nvSpPr>
          <p:cNvPr id="6" name="Foliennummernplatzhalter 5"/>
          <p:cNvSpPr>
            <a:spLocks noGrp="1"/>
          </p:cNvSpPr>
          <p:nvPr>
            <p:ph type="sldNum" sz="quarter" idx="12"/>
          </p:nvPr>
        </p:nvSpPr>
        <p:spPr/>
        <p:txBody>
          <a:bodyPr/>
          <a:lstStyle/>
          <a:p>
            <a:fld id="{00B94824-8094-49A7-BF25-AEA5ABC88409}" type="slidenum">
              <a:rPr lang="de-DE" smtClean="0"/>
              <a:t>‹Nr.›</a:t>
            </a:fld>
            <a:endParaRPr lang="de-DE"/>
          </a:p>
        </p:txBody>
      </p:sp>
    </p:spTree>
    <p:extLst>
      <p:ext uri="{BB962C8B-B14F-4D97-AF65-F5344CB8AC3E}">
        <p14:creationId xmlns:p14="http://schemas.microsoft.com/office/powerpoint/2010/main" val="337059630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a:p>
        </p:txBody>
      </p:sp>
      <p:sp>
        <p:nvSpPr>
          <p:cNvPr id="3" name="Vertikaler Textplatzhalter 2"/>
          <p:cNvSpPr>
            <a:spLocks noGrp="1"/>
          </p:cNvSpPr>
          <p:nvPr>
            <p:ph type="body" orient="vert" idx="1"/>
          </p:nvPr>
        </p:nvSpPr>
        <p:spPr/>
        <p:txBody>
          <a:bodyPr vert="eaVert"/>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Datumsplatzhalter 3"/>
          <p:cNvSpPr>
            <a:spLocks noGrp="1"/>
          </p:cNvSpPr>
          <p:nvPr>
            <p:ph type="dt" sz="half" idx="10"/>
          </p:nvPr>
        </p:nvSpPr>
        <p:spPr/>
        <p:txBody>
          <a:bodyPr/>
          <a:lstStyle/>
          <a:p>
            <a:fld id="{B1AFCEF6-ED52-4FD0-A1CD-9EB30A3C10BE}" type="datetimeFigureOut">
              <a:rPr lang="de-DE" smtClean="0"/>
              <a:t>22.02.16</a:t>
            </a:fld>
            <a:endParaRPr lang="de-DE"/>
          </a:p>
        </p:txBody>
      </p:sp>
      <p:sp>
        <p:nvSpPr>
          <p:cNvPr id="5" name="Fußzeilenplatzhalter 4"/>
          <p:cNvSpPr>
            <a:spLocks noGrp="1"/>
          </p:cNvSpPr>
          <p:nvPr>
            <p:ph type="ftr" sz="quarter" idx="11"/>
          </p:nvPr>
        </p:nvSpPr>
        <p:spPr/>
        <p:txBody>
          <a:bodyPr/>
          <a:lstStyle/>
          <a:p>
            <a:endParaRPr lang="de-DE"/>
          </a:p>
        </p:txBody>
      </p:sp>
      <p:sp>
        <p:nvSpPr>
          <p:cNvPr id="6" name="Foliennummernplatzhalter 5"/>
          <p:cNvSpPr>
            <a:spLocks noGrp="1"/>
          </p:cNvSpPr>
          <p:nvPr>
            <p:ph type="sldNum" sz="quarter" idx="12"/>
          </p:nvPr>
        </p:nvSpPr>
        <p:spPr/>
        <p:txBody>
          <a:bodyPr/>
          <a:lstStyle/>
          <a:p>
            <a:fld id="{00B94824-8094-49A7-BF25-AEA5ABC88409}" type="slidenum">
              <a:rPr lang="de-DE" smtClean="0"/>
              <a:t>‹Nr.›</a:t>
            </a:fld>
            <a:endParaRPr lang="de-DE"/>
          </a:p>
        </p:txBody>
      </p:sp>
    </p:spTree>
    <p:extLst>
      <p:ext uri="{BB962C8B-B14F-4D97-AF65-F5344CB8AC3E}">
        <p14:creationId xmlns:p14="http://schemas.microsoft.com/office/powerpoint/2010/main" val="323947118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kaler Titel und Text">
    <p:spTree>
      <p:nvGrpSpPr>
        <p:cNvPr id="1" name=""/>
        <p:cNvGrpSpPr/>
        <p:nvPr/>
      </p:nvGrpSpPr>
      <p:grpSpPr>
        <a:xfrm>
          <a:off x="0" y="0"/>
          <a:ext cx="0" cy="0"/>
          <a:chOff x="0" y="0"/>
          <a:chExt cx="0" cy="0"/>
        </a:xfrm>
      </p:grpSpPr>
      <p:sp>
        <p:nvSpPr>
          <p:cNvPr id="2" name="Vertikaler Titel 1"/>
          <p:cNvSpPr>
            <a:spLocks noGrp="1"/>
          </p:cNvSpPr>
          <p:nvPr>
            <p:ph type="title" orient="vert"/>
          </p:nvPr>
        </p:nvSpPr>
        <p:spPr>
          <a:xfrm>
            <a:off x="8724900" y="365125"/>
            <a:ext cx="2628900" cy="5811838"/>
          </a:xfrm>
        </p:spPr>
        <p:txBody>
          <a:bodyPr vert="eaVert"/>
          <a:lstStyle/>
          <a:p>
            <a:r>
              <a:rPr lang="de-DE" smtClean="0"/>
              <a:t>Titelmasterformat durch Klicken bearbeiten</a:t>
            </a:r>
            <a:endParaRPr lang="de-DE"/>
          </a:p>
        </p:txBody>
      </p:sp>
      <p:sp>
        <p:nvSpPr>
          <p:cNvPr id="3" name="Vertikaler Textplatzhalter 2"/>
          <p:cNvSpPr>
            <a:spLocks noGrp="1"/>
          </p:cNvSpPr>
          <p:nvPr>
            <p:ph type="body" orient="vert" idx="1"/>
          </p:nvPr>
        </p:nvSpPr>
        <p:spPr>
          <a:xfrm>
            <a:off x="838200" y="365125"/>
            <a:ext cx="7734300" cy="5811838"/>
          </a:xfrm>
        </p:spPr>
        <p:txBody>
          <a:bodyPr vert="eaVert"/>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Datumsplatzhalter 3"/>
          <p:cNvSpPr>
            <a:spLocks noGrp="1"/>
          </p:cNvSpPr>
          <p:nvPr>
            <p:ph type="dt" sz="half" idx="10"/>
          </p:nvPr>
        </p:nvSpPr>
        <p:spPr/>
        <p:txBody>
          <a:bodyPr/>
          <a:lstStyle/>
          <a:p>
            <a:fld id="{B1AFCEF6-ED52-4FD0-A1CD-9EB30A3C10BE}" type="datetimeFigureOut">
              <a:rPr lang="de-DE" smtClean="0"/>
              <a:t>22.02.16</a:t>
            </a:fld>
            <a:endParaRPr lang="de-DE"/>
          </a:p>
        </p:txBody>
      </p:sp>
      <p:sp>
        <p:nvSpPr>
          <p:cNvPr id="5" name="Fußzeilenplatzhalter 4"/>
          <p:cNvSpPr>
            <a:spLocks noGrp="1"/>
          </p:cNvSpPr>
          <p:nvPr>
            <p:ph type="ftr" sz="quarter" idx="11"/>
          </p:nvPr>
        </p:nvSpPr>
        <p:spPr/>
        <p:txBody>
          <a:bodyPr/>
          <a:lstStyle/>
          <a:p>
            <a:endParaRPr lang="de-DE"/>
          </a:p>
        </p:txBody>
      </p:sp>
      <p:sp>
        <p:nvSpPr>
          <p:cNvPr id="6" name="Foliennummernplatzhalter 5"/>
          <p:cNvSpPr>
            <a:spLocks noGrp="1"/>
          </p:cNvSpPr>
          <p:nvPr>
            <p:ph type="sldNum" sz="quarter" idx="12"/>
          </p:nvPr>
        </p:nvSpPr>
        <p:spPr/>
        <p:txBody>
          <a:bodyPr/>
          <a:lstStyle/>
          <a:p>
            <a:fld id="{00B94824-8094-49A7-BF25-AEA5ABC88409}" type="slidenum">
              <a:rPr lang="de-DE" smtClean="0"/>
              <a:t>‹Nr.›</a:t>
            </a:fld>
            <a:endParaRPr lang="de-DE"/>
          </a:p>
        </p:txBody>
      </p:sp>
    </p:spTree>
    <p:extLst>
      <p:ext uri="{BB962C8B-B14F-4D97-AF65-F5344CB8AC3E}">
        <p14:creationId xmlns:p14="http://schemas.microsoft.com/office/powerpoint/2010/main" val="98621693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a:p>
        </p:txBody>
      </p:sp>
      <p:sp>
        <p:nvSpPr>
          <p:cNvPr id="3" name="Inhaltsplatzhalter 2"/>
          <p:cNvSpPr>
            <a:spLocks noGrp="1"/>
          </p:cNvSpPr>
          <p:nvPr>
            <p:ph idx="1"/>
          </p:nvPr>
        </p:nvSpPr>
        <p:spPr/>
        <p:txBody>
          <a:body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Datumsplatzhalter 3"/>
          <p:cNvSpPr>
            <a:spLocks noGrp="1"/>
          </p:cNvSpPr>
          <p:nvPr>
            <p:ph type="dt" sz="half" idx="10"/>
          </p:nvPr>
        </p:nvSpPr>
        <p:spPr/>
        <p:txBody>
          <a:bodyPr/>
          <a:lstStyle/>
          <a:p>
            <a:fld id="{B1AFCEF6-ED52-4FD0-A1CD-9EB30A3C10BE}" type="datetimeFigureOut">
              <a:rPr lang="de-DE" smtClean="0"/>
              <a:t>22.02.16</a:t>
            </a:fld>
            <a:endParaRPr lang="de-DE"/>
          </a:p>
        </p:txBody>
      </p:sp>
      <p:sp>
        <p:nvSpPr>
          <p:cNvPr id="5" name="Fußzeilenplatzhalter 4"/>
          <p:cNvSpPr>
            <a:spLocks noGrp="1"/>
          </p:cNvSpPr>
          <p:nvPr>
            <p:ph type="ftr" sz="quarter" idx="11"/>
          </p:nvPr>
        </p:nvSpPr>
        <p:spPr/>
        <p:txBody>
          <a:bodyPr/>
          <a:lstStyle/>
          <a:p>
            <a:endParaRPr lang="de-DE"/>
          </a:p>
        </p:txBody>
      </p:sp>
      <p:sp>
        <p:nvSpPr>
          <p:cNvPr id="6" name="Foliennummernplatzhalter 5"/>
          <p:cNvSpPr>
            <a:spLocks noGrp="1"/>
          </p:cNvSpPr>
          <p:nvPr>
            <p:ph type="sldNum" sz="quarter" idx="12"/>
          </p:nvPr>
        </p:nvSpPr>
        <p:spPr/>
        <p:txBody>
          <a:bodyPr/>
          <a:lstStyle/>
          <a:p>
            <a:fld id="{00B94824-8094-49A7-BF25-AEA5ABC88409}" type="slidenum">
              <a:rPr lang="de-DE" smtClean="0"/>
              <a:t>‹Nr.›</a:t>
            </a:fld>
            <a:endParaRPr lang="de-DE"/>
          </a:p>
        </p:txBody>
      </p:sp>
    </p:spTree>
    <p:extLst>
      <p:ext uri="{BB962C8B-B14F-4D97-AF65-F5344CB8AC3E}">
        <p14:creationId xmlns:p14="http://schemas.microsoft.com/office/powerpoint/2010/main" val="17643538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Abschnitts-&#10;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831850" y="1709738"/>
            <a:ext cx="10515600" cy="2852737"/>
          </a:xfrm>
        </p:spPr>
        <p:txBody>
          <a:bodyPr anchor="b"/>
          <a:lstStyle>
            <a:lvl1pPr>
              <a:defRPr sz="6000"/>
            </a:lvl1pPr>
          </a:lstStyle>
          <a:p>
            <a:r>
              <a:rPr lang="de-DE" smtClean="0"/>
              <a:t>Titelmasterformat durch Klicken bearbeiten</a:t>
            </a:r>
            <a:endParaRPr lang="de-DE"/>
          </a:p>
        </p:txBody>
      </p:sp>
      <p:sp>
        <p:nvSpPr>
          <p:cNvPr id="3" name="Textplatzhalt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e-DE" smtClean="0"/>
              <a:t>Textmasterformat bearbeiten</a:t>
            </a:r>
          </a:p>
        </p:txBody>
      </p:sp>
      <p:sp>
        <p:nvSpPr>
          <p:cNvPr id="4" name="Datumsplatzhalter 3"/>
          <p:cNvSpPr>
            <a:spLocks noGrp="1"/>
          </p:cNvSpPr>
          <p:nvPr>
            <p:ph type="dt" sz="half" idx="10"/>
          </p:nvPr>
        </p:nvSpPr>
        <p:spPr/>
        <p:txBody>
          <a:bodyPr/>
          <a:lstStyle/>
          <a:p>
            <a:fld id="{B1AFCEF6-ED52-4FD0-A1CD-9EB30A3C10BE}" type="datetimeFigureOut">
              <a:rPr lang="de-DE" smtClean="0"/>
              <a:t>22.02.16</a:t>
            </a:fld>
            <a:endParaRPr lang="de-DE"/>
          </a:p>
        </p:txBody>
      </p:sp>
      <p:sp>
        <p:nvSpPr>
          <p:cNvPr id="5" name="Fußzeilenplatzhalter 4"/>
          <p:cNvSpPr>
            <a:spLocks noGrp="1"/>
          </p:cNvSpPr>
          <p:nvPr>
            <p:ph type="ftr" sz="quarter" idx="11"/>
          </p:nvPr>
        </p:nvSpPr>
        <p:spPr/>
        <p:txBody>
          <a:bodyPr/>
          <a:lstStyle/>
          <a:p>
            <a:endParaRPr lang="de-DE"/>
          </a:p>
        </p:txBody>
      </p:sp>
      <p:sp>
        <p:nvSpPr>
          <p:cNvPr id="6" name="Foliennummernplatzhalter 5"/>
          <p:cNvSpPr>
            <a:spLocks noGrp="1"/>
          </p:cNvSpPr>
          <p:nvPr>
            <p:ph type="sldNum" sz="quarter" idx="12"/>
          </p:nvPr>
        </p:nvSpPr>
        <p:spPr/>
        <p:txBody>
          <a:bodyPr/>
          <a:lstStyle/>
          <a:p>
            <a:fld id="{00B94824-8094-49A7-BF25-AEA5ABC88409}" type="slidenum">
              <a:rPr lang="de-DE" smtClean="0"/>
              <a:t>‹Nr.›</a:t>
            </a:fld>
            <a:endParaRPr lang="de-DE"/>
          </a:p>
        </p:txBody>
      </p:sp>
    </p:spTree>
    <p:extLst>
      <p:ext uri="{BB962C8B-B14F-4D97-AF65-F5344CB8AC3E}">
        <p14:creationId xmlns:p14="http://schemas.microsoft.com/office/powerpoint/2010/main" val="16465850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a:p>
        </p:txBody>
      </p:sp>
      <p:sp>
        <p:nvSpPr>
          <p:cNvPr id="3" name="Inhaltsplatzhalter 2"/>
          <p:cNvSpPr>
            <a:spLocks noGrp="1"/>
          </p:cNvSpPr>
          <p:nvPr>
            <p:ph sz="half" idx="1"/>
          </p:nvPr>
        </p:nvSpPr>
        <p:spPr>
          <a:xfrm>
            <a:off x="838200" y="1825625"/>
            <a:ext cx="5181600" cy="4351338"/>
          </a:xfrm>
        </p:spPr>
        <p:txBody>
          <a:body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Inhaltsplatzhalter 3"/>
          <p:cNvSpPr>
            <a:spLocks noGrp="1"/>
          </p:cNvSpPr>
          <p:nvPr>
            <p:ph sz="half" idx="2"/>
          </p:nvPr>
        </p:nvSpPr>
        <p:spPr>
          <a:xfrm>
            <a:off x="6172200" y="1825625"/>
            <a:ext cx="5181600" cy="4351338"/>
          </a:xfrm>
        </p:spPr>
        <p:txBody>
          <a:body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5" name="Datumsplatzhalter 4"/>
          <p:cNvSpPr>
            <a:spLocks noGrp="1"/>
          </p:cNvSpPr>
          <p:nvPr>
            <p:ph type="dt" sz="half" idx="10"/>
          </p:nvPr>
        </p:nvSpPr>
        <p:spPr/>
        <p:txBody>
          <a:bodyPr/>
          <a:lstStyle/>
          <a:p>
            <a:fld id="{B1AFCEF6-ED52-4FD0-A1CD-9EB30A3C10BE}" type="datetimeFigureOut">
              <a:rPr lang="de-DE" smtClean="0"/>
              <a:t>22.02.16</a:t>
            </a:fld>
            <a:endParaRPr lang="de-DE"/>
          </a:p>
        </p:txBody>
      </p:sp>
      <p:sp>
        <p:nvSpPr>
          <p:cNvPr id="6" name="Fußzeilenplatzhalter 5"/>
          <p:cNvSpPr>
            <a:spLocks noGrp="1"/>
          </p:cNvSpPr>
          <p:nvPr>
            <p:ph type="ftr" sz="quarter" idx="11"/>
          </p:nvPr>
        </p:nvSpPr>
        <p:spPr/>
        <p:txBody>
          <a:bodyPr/>
          <a:lstStyle/>
          <a:p>
            <a:endParaRPr lang="de-DE"/>
          </a:p>
        </p:txBody>
      </p:sp>
      <p:sp>
        <p:nvSpPr>
          <p:cNvPr id="7" name="Foliennummernplatzhalter 6"/>
          <p:cNvSpPr>
            <a:spLocks noGrp="1"/>
          </p:cNvSpPr>
          <p:nvPr>
            <p:ph type="sldNum" sz="quarter" idx="12"/>
          </p:nvPr>
        </p:nvSpPr>
        <p:spPr/>
        <p:txBody>
          <a:bodyPr/>
          <a:lstStyle/>
          <a:p>
            <a:fld id="{00B94824-8094-49A7-BF25-AEA5ABC88409}" type="slidenum">
              <a:rPr lang="de-DE" smtClean="0"/>
              <a:t>‹Nr.›</a:t>
            </a:fld>
            <a:endParaRPr lang="de-DE"/>
          </a:p>
        </p:txBody>
      </p:sp>
    </p:spTree>
    <p:extLst>
      <p:ext uri="{BB962C8B-B14F-4D97-AF65-F5344CB8AC3E}">
        <p14:creationId xmlns:p14="http://schemas.microsoft.com/office/powerpoint/2010/main" val="36845439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el 1"/>
          <p:cNvSpPr>
            <a:spLocks noGrp="1"/>
          </p:cNvSpPr>
          <p:nvPr>
            <p:ph type="title"/>
          </p:nvPr>
        </p:nvSpPr>
        <p:spPr>
          <a:xfrm>
            <a:off x="839788" y="365125"/>
            <a:ext cx="10515600" cy="1325563"/>
          </a:xfrm>
        </p:spPr>
        <p:txBody>
          <a:bodyPr/>
          <a:lstStyle/>
          <a:p>
            <a:r>
              <a:rPr lang="de-DE" smtClean="0"/>
              <a:t>Titelmasterformat durch Klicken bearbeiten</a:t>
            </a:r>
            <a:endParaRPr lang="de-DE"/>
          </a:p>
        </p:txBody>
      </p:sp>
      <p:sp>
        <p:nvSpPr>
          <p:cNvPr id="3" name="Textplatzhalt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smtClean="0"/>
              <a:t>Textmasterformat bearbeiten</a:t>
            </a:r>
          </a:p>
        </p:txBody>
      </p:sp>
      <p:sp>
        <p:nvSpPr>
          <p:cNvPr id="4" name="Inhaltsplatzhalter 3"/>
          <p:cNvSpPr>
            <a:spLocks noGrp="1"/>
          </p:cNvSpPr>
          <p:nvPr>
            <p:ph sz="half" idx="2"/>
          </p:nvPr>
        </p:nvSpPr>
        <p:spPr>
          <a:xfrm>
            <a:off x="839788" y="2505075"/>
            <a:ext cx="5157787" cy="3684588"/>
          </a:xfrm>
        </p:spPr>
        <p:txBody>
          <a:body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5" name="Textplatzhalt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smtClean="0"/>
              <a:t>Textmasterformat bearbeiten</a:t>
            </a:r>
          </a:p>
        </p:txBody>
      </p:sp>
      <p:sp>
        <p:nvSpPr>
          <p:cNvPr id="6" name="Inhaltsplatzhalter 5"/>
          <p:cNvSpPr>
            <a:spLocks noGrp="1"/>
          </p:cNvSpPr>
          <p:nvPr>
            <p:ph sz="quarter" idx="4"/>
          </p:nvPr>
        </p:nvSpPr>
        <p:spPr>
          <a:xfrm>
            <a:off x="6172200" y="2505075"/>
            <a:ext cx="5183188" cy="3684588"/>
          </a:xfrm>
        </p:spPr>
        <p:txBody>
          <a:body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7" name="Datumsplatzhalter 6"/>
          <p:cNvSpPr>
            <a:spLocks noGrp="1"/>
          </p:cNvSpPr>
          <p:nvPr>
            <p:ph type="dt" sz="half" idx="10"/>
          </p:nvPr>
        </p:nvSpPr>
        <p:spPr/>
        <p:txBody>
          <a:bodyPr/>
          <a:lstStyle/>
          <a:p>
            <a:fld id="{B1AFCEF6-ED52-4FD0-A1CD-9EB30A3C10BE}" type="datetimeFigureOut">
              <a:rPr lang="de-DE" smtClean="0"/>
              <a:t>22.02.16</a:t>
            </a:fld>
            <a:endParaRPr lang="de-DE"/>
          </a:p>
        </p:txBody>
      </p:sp>
      <p:sp>
        <p:nvSpPr>
          <p:cNvPr id="8" name="Fußzeilenplatzhalter 7"/>
          <p:cNvSpPr>
            <a:spLocks noGrp="1"/>
          </p:cNvSpPr>
          <p:nvPr>
            <p:ph type="ftr" sz="quarter" idx="11"/>
          </p:nvPr>
        </p:nvSpPr>
        <p:spPr/>
        <p:txBody>
          <a:bodyPr/>
          <a:lstStyle/>
          <a:p>
            <a:endParaRPr lang="de-DE"/>
          </a:p>
        </p:txBody>
      </p:sp>
      <p:sp>
        <p:nvSpPr>
          <p:cNvPr id="9" name="Foliennummernplatzhalter 8"/>
          <p:cNvSpPr>
            <a:spLocks noGrp="1"/>
          </p:cNvSpPr>
          <p:nvPr>
            <p:ph type="sldNum" sz="quarter" idx="12"/>
          </p:nvPr>
        </p:nvSpPr>
        <p:spPr/>
        <p:txBody>
          <a:bodyPr/>
          <a:lstStyle/>
          <a:p>
            <a:fld id="{00B94824-8094-49A7-BF25-AEA5ABC88409}" type="slidenum">
              <a:rPr lang="de-DE" smtClean="0"/>
              <a:t>‹Nr.›</a:t>
            </a:fld>
            <a:endParaRPr lang="de-DE"/>
          </a:p>
        </p:txBody>
      </p:sp>
    </p:spTree>
    <p:extLst>
      <p:ext uri="{BB962C8B-B14F-4D97-AF65-F5344CB8AC3E}">
        <p14:creationId xmlns:p14="http://schemas.microsoft.com/office/powerpoint/2010/main" val="284910891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a:p>
        </p:txBody>
      </p:sp>
      <p:sp>
        <p:nvSpPr>
          <p:cNvPr id="3" name="Datumsplatzhalter 2"/>
          <p:cNvSpPr>
            <a:spLocks noGrp="1"/>
          </p:cNvSpPr>
          <p:nvPr>
            <p:ph type="dt" sz="half" idx="10"/>
          </p:nvPr>
        </p:nvSpPr>
        <p:spPr/>
        <p:txBody>
          <a:bodyPr/>
          <a:lstStyle/>
          <a:p>
            <a:fld id="{B1AFCEF6-ED52-4FD0-A1CD-9EB30A3C10BE}" type="datetimeFigureOut">
              <a:rPr lang="de-DE" smtClean="0"/>
              <a:t>22.02.16</a:t>
            </a:fld>
            <a:endParaRPr lang="de-DE"/>
          </a:p>
        </p:txBody>
      </p:sp>
      <p:sp>
        <p:nvSpPr>
          <p:cNvPr id="4" name="Fußzeilenplatzhalter 3"/>
          <p:cNvSpPr>
            <a:spLocks noGrp="1"/>
          </p:cNvSpPr>
          <p:nvPr>
            <p:ph type="ftr" sz="quarter" idx="11"/>
          </p:nvPr>
        </p:nvSpPr>
        <p:spPr/>
        <p:txBody>
          <a:bodyPr/>
          <a:lstStyle/>
          <a:p>
            <a:endParaRPr lang="de-DE"/>
          </a:p>
        </p:txBody>
      </p:sp>
      <p:sp>
        <p:nvSpPr>
          <p:cNvPr id="5" name="Foliennummernplatzhalter 4"/>
          <p:cNvSpPr>
            <a:spLocks noGrp="1"/>
          </p:cNvSpPr>
          <p:nvPr>
            <p:ph type="sldNum" sz="quarter" idx="12"/>
          </p:nvPr>
        </p:nvSpPr>
        <p:spPr/>
        <p:txBody>
          <a:bodyPr/>
          <a:lstStyle/>
          <a:p>
            <a:fld id="{00B94824-8094-49A7-BF25-AEA5ABC88409}" type="slidenum">
              <a:rPr lang="de-DE" smtClean="0"/>
              <a:t>‹Nr.›</a:t>
            </a:fld>
            <a:endParaRPr lang="de-DE"/>
          </a:p>
        </p:txBody>
      </p:sp>
    </p:spTree>
    <p:extLst>
      <p:ext uri="{BB962C8B-B14F-4D97-AF65-F5344CB8AC3E}">
        <p14:creationId xmlns:p14="http://schemas.microsoft.com/office/powerpoint/2010/main" val="153166450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2" name="Datumsplatzhalter 1"/>
          <p:cNvSpPr>
            <a:spLocks noGrp="1"/>
          </p:cNvSpPr>
          <p:nvPr>
            <p:ph type="dt" sz="half" idx="10"/>
          </p:nvPr>
        </p:nvSpPr>
        <p:spPr/>
        <p:txBody>
          <a:bodyPr/>
          <a:lstStyle/>
          <a:p>
            <a:fld id="{B1AFCEF6-ED52-4FD0-A1CD-9EB30A3C10BE}" type="datetimeFigureOut">
              <a:rPr lang="de-DE" smtClean="0"/>
              <a:t>22.02.16</a:t>
            </a:fld>
            <a:endParaRPr lang="de-DE"/>
          </a:p>
        </p:txBody>
      </p:sp>
      <p:sp>
        <p:nvSpPr>
          <p:cNvPr id="3" name="Fußzeilenplatzhalter 2"/>
          <p:cNvSpPr>
            <a:spLocks noGrp="1"/>
          </p:cNvSpPr>
          <p:nvPr>
            <p:ph type="ftr" sz="quarter" idx="11"/>
          </p:nvPr>
        </p:nvSpPr>
        <p:spPr/>
        <p:txBody>
          <a:bodyPr/>
          <a:lstStyle/>
          <a:p>
            <a:endParaRPr lang="de-DE"/>
          </a:p>
        </p:txBody>
      </p:sp>
      <p:sp>
        <p:nvSpPr>
          <p:cNvPr id="4" name="Foliennummernplatzhalter 3"/>
          <p:cNvSpPr>
            <a:spLocks noGrp="1"/>
          </p:cNvSpPr>
          <p:nvPr>
            <p:ph type="sldNum" sz="quarter" idx="12"/>
          </p:nvPr>
        </p:nvSpPr>
        <p:spPr/>
        <p:txBody>
          <a:bodyPr/>
          <a:lstStyle/>
          <a:p>
            <a:fld id="{00B94824-8094-49A7-BF25-AEA5ABC88409}" type="slidenum">
              <a:rPr lang="de-DE" smtClean="0"/>
              <a:t>‹Nr.›</a:t>
            </a:fld>
            <a:endParaRPr lang="de-DE"/>
          </a:p>
        </p:txBody>
      </p:sp>
    </p:spTree>
    <p:extLst>
      <p:ext uri="{BB962C8B-B14F-4D97-AF65-F5344CB8AC3E}">
        <p14:creationId xmlns:p14="http://schemas.microsoft.com/office/powerpoint/2010/main" val="244847943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alt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839788" y="457200"/>
            <a:ext cx="3932237" cy="1600200"/>
          </a:xfrm>
        </p:spPr>
        <p:txBody>
          <a:bodyPr anchor="b"/>
          <a:lstStyle>
            <a:lvl1pPr>
              <a:defRPr sz="3200"/>
            </a:lvl1pPr>
          </a:lstStyle>
          <a:p>
            <a:r>
              <a:rPr lang="de-DE" smtClean="0"/>
              <a:t>Titelmasterformat durch Klicken bearbeiten</a:t>
            </a:r>
            <a:endParaRPr lang="de-DE"/>
          </a:p>
        </p:txBody>
      </p:sp>
      <p:sp>
        <p:nvSpPr>
          <p:cNvPr id="3" name="Inhaltsplatzhalt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Textplatzhalt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smtClean="0"/>
              <a:t>Textmasterformat bearbeiten</a:t>
            </a:r>
          </a:p>
        </p:txBody>
      </p:sp>
      <p:sp>
        <p:nvSpPr>
          <p:cNvPr id="5" name="Datumsplatzhalter 4"/>
          <p:cNvSpPr>
            <a:spLocks noGrp="1"/>
          </p:cNvSpPr>
          <p:nvPr>
            <p:ph type="dt" sz="half" idx="10"/>
          </p:nvPr>
        </p:nvSpPr>
        <p:spPr/>
        <p:txBody>
          <a:bodyPr/>
          <a:lstStyle/>
          <a:p>
            <a:fld id="{B1AFCEF6-ED52-4FD0-A1CD-9EB30A3C10BE}" type="datetimeFigureOut">
              <a:rPr lang="de-DE" smtClean="0"/>
              <a:t>22.02.16</a:t>
            </a:fld>
            <a:endParaRPr lang="de-DE"/>
          </a:p>
        </p:txBody>
      </p:sp>
      <p:sp>
        <p:nvSpPr>
          <p:cNvPr id="6" name="Fußzeilenplatzhalter 5"/>
          <p:cNvSpPr>
            <a:spLocks noGrp="1"/>
          </p:cNvSpPr>
          <p:nvPr>
            <p:ph type="ftr" sz="quarter" idx="11"/>
          </p:nvPr>
        </p:nvSpPr>
        <p:spPr/>
        <p:txBody>
          <a:bodyPr/>
          <a:lstStyle/>
          <a:p>
            <a:endParaRPr lang="de-DE"/>
          </a:p>
        </p:txBody>
      </p:sp>
      <p:sp>
        <p:nvSpPr>
          <p:cNvPr id="7" name="Foliennummernplatzhalter 6"/>
          <p:cNvSpPr>
            <a:spLocks noGrp="1"/>
          </p:cNvSpPr>
          <p:nvPr>
            <p:ph type="sldNum" sz="quarter" idx="12"/>
          </p:nvPr>
        </p:nvSpPr>
        <p:spPr/>
        <p:txBody>
          <a:bodyPr/>
          <a:lstStyle/>
          <a:p>
            <a:fld id="{00B94824-8094-49A7-BF25-AEA5ABC88409}" type="slidenum">
              <a:rPr lang="de-DE" smtClean="0"/>
              <a:t>‹Nr.›</a:t>
            </a:fld>
            <a:endParaRPr lang="de-DE"/>
          </a:p>
        </p:txBody>
      </p:sp>
    </p:spTree>
    <p:extLst>
      <p:ext uri="{BB962C8B-B14F-4D97-AF65-F5344CB8AC3E}">
        <p14:creationId xmlns:p14="http://schemas.microsoft.com/office/powerpoint/2010/main" val="145929072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ild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839788" y="457200"/>
            <a:ext cx="3932237" cy="1600200"/>
          </a:xfrm>
        </p:spPr>
        <p:txBody>
          <a:bodyPr anchor="b"/>
          <a:lstStyle>
            <a:lvl1pPr>
              <a:defRPr sz="3200"/>
            </a:lvl1pPr>
          </a:lstStyle>
          <a:p>
            <a:r>
              <a:rPr lang="de-DE" smtClean="0"/>
              <a:t>Titelmasterformat durch Klicken bearbeiten</a:t>
            </a:r>
            <a:endParaRPr lang="de-DE"/>
          </a:p>
        </p:txBody>
      </p:sp>
      <p:sp>
        <p:nvSpPr>
          <p:cNvPr id="3" name="Bildplatzhalt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de-DE"/>
          </a:p>
        </p:txBody>
      </p:sp>
      <p:sp>
        <p:nvSpPr>
          <p:cNvPr id="4" name="Textplatzhalt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smtClean="0"/>
              <a:t>Textmasterformat bearbeiten</a:t>
            </a:r>
          </a:p>
        </p:txBody>
      </p:sp>
      <p:sp>
        <p:nvSpPr>
          <p:cNvPr id="5" name="Datumsplatzhalter 4"/>
          <p:cNvSpPr>
            <a:spLocks noGrp="1"/>
          </p:cNvSpPr>
          <p:nvPr>
            <p:ph type="dt" sz="half" idx="10"/>
          </p:nvPr>
        </p:nvSpPr>
        <p:spPr/>
        <p:txBody>
          <a:bodyPr/>
          <a:lstStyle/>
          <a:p>
            <a:fld id="{B1AFCEF6-ED52-4FD0-A1CD-9EB30A3C10BE}" type="datetimeFigureOut">
              <a:rPr lang="de-DE" smtClean="0"/>
              <a:t>22.02.16</a:t>
            </a:fld>
            <a:endParaRPr lang="de-DE"/>
          </a:p>
        </p:txBody>
      </p:sp>
      <p:sp>
        <p:nvSpPr>
          <p:cNvPr id="6" name="Fußzeilenplatzhalter 5"/>
          <p:cNvSpPr>
            <a:spLocks noGrp="1"/>
          </p:cNvSpPr>
          <p:nvPr>
            <p:ph type="ftr" sz="quarter" idx="11"/>
          </p:nvPr>
        </p:nvSpPr>
        <p:spPr/>
        <p:txBody>
          <a:bodyPr/>
          <a:lstStyle/>
          <a:p>
            <a:endParaRPr lang="de-DE"/>
          </a:p>
        </p:txBody>
      </p:sp>
      <p:sp>
        <p:nvSpPr>
          <p:cNvPr id="7" name="Foliennummernplatzhalter 6"/>
          <p:cNvSpPr>
            <a:spLocks noGrp="1"/>
          </p:cNvSpPr>
          <p:nvPr>
            <p:ph type="sldNum" sz="quarter" idx="12"/>
          </p:nvPr>
        </p:nvSpPr>
        <p:spPr/>
        <p:txBody>
          <a:bodyPr/>
          <a:lstStyle/>
          <a:p>
            <a:fld id="{00B94824-8094-49A7-BF25-AEA5ABC88409}" type="slidenum">
              <a:rPr lang="de-DE" smtClean="0"/>
              <a:t>‹Nr.›</a:t>
            </a:fld>
            <a:endParaRPr lang="de-DE"/>
          </a:p>
        </p:txBody>
      </p:sp>
    </p:spTree>
    <p:extLst>
      <p:ext uri="{BB962C8B-B14F-4D97-AF65-F5344CB8AC3E}">
        <p14:creationId xmlns:p14="http://schemas.microsoft.com/office/powerpoint/2010/main" val="4167356071"/>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elplatzhalt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de-DE" smtClean="0"/>
              <a:t>Titelmasterformat durch Klicken bearbeiten</a:t>
            </a:r>
            <a:endParaRPr lang="de-DE"/>
          </a:p>
        </p:txBody>
      </p:sp>
      <p:sp>
        <p:nvSpPr>
          <p:cNvPr id="3" name="Textplatzhalt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Datumsplatzhalt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1AFCEF6-ED52-4FD0-A1CD-9EB30A3C10BE}" type="datetimeFigureOut">
              <a:rPr lang="de-DE" smtClean="0"/>
              <a:t>22.02.16</a:t>
            </a:fld>
            <a:endParaRPr lang="de-DE"/>
          </a:p>
        </p:txBody>
      </p:sp>
      <p:sp>
        <p:nvSpPr>
          <p:cNvPr id="5" name="Fußzeilenplatzhalt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de-DE"/>
          </a:p>
        </p:txBody>
      </p:sp>
      <p:sp>
        <p:nvSpPr>
          <p:cNvPr id="6" name="Foliennummernplatzhalt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0B94824-8094-49A7-BF25-AEA5ABC88409}" type="slidenum">
              <a:rPr lang="de-DE" smtClean="0"/>
              <a:t>‹Nr.›</a:t>
            </a:fld>
            <a:endParaRPr lang="de-DE"/>
          </a:p>
        </p:txBody>
      </p:sp>
    </p:spTree>
    <p:extLst>
      <p:ext uri="{BB962C8B-B14F-4D97-AF65-F5344CB8AC3E}">
        <p14:creationId xmlns:p14="http://schemas.microsoft.com/office/powerpoint/2010/main" val="51133662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a:xfrm>
            <a:off x="790575" y="-21027"/>
            <a:ext cx="10617654" cy="1193740"/>
          </a:xfrm>
        </p:spPr>
        <p:txBody>
          <a:bodyPr>
            <a:noAutofit/>
          </a:bodyPr>
          <a:lstStyle/>
          <a:p>
            <a:r>
              <a:rPr lang="de-DE" sz="1800" dirty="0" smtClean="0">
                <a:latin typeface="Linux Libertine G" panose="02000503000000000000" pitchFamily="2" charset="0"/>
                <a:ea typeface="Linux Libertine G" panose="02000503000000000000" pitchFamily="2" charset="0"/>
                <a:cs typeface="Iskoola Pota" panose="020B0502040204020203" pitchFamily="34" charset="0"/>
              </a:rPr>
              <a:t>Franz verkleidet den Keller mit Brettern. Er kauft Bretter im </a:t>
            </a:r>
            <a:r>
              <a:rPr lang="de-DE" sz="1800" dirty="0" err="1" smtClean="0">
                <a:latin typeface="Linux Libertine G" panose="02000503000000000000" pitchFamily="2" charset="0"/>
                <a:ea typeface="Linux Libertine G" panose="02000503000000000000" pitchFamily="2" charset="0"/>
                <a:cs typeface="Iskoola Pota" panose="020B0502040204020203" pitchFamily="34" charset="0"/>
              </a:rPr>
              <a:t>Normmaß</a:t>
            </a:r>
            <a:r>
              <a:rPr lang="de-DE" sz="1800" dirty="0" smtClean="0">
                <a:latin typeface="Linux Libertine G" panose="02000503000000000000" pitchFamily="2" charset="0"/>
                <a:ea typeface="Linux Libertine G" panose="02000503000000000000" pitchFamily="2" charset="0"/>
                <a:cs typeface="Iskoola Pota" panose="020B0502040204020203" pitchFamily="34" charset="0"/>
              </a:rPr>
              <a:t>.</a:t>
            </a:r>
            <a:br>
              <a:rPr lang="de-DE" sz="1800" dirty="0" smtClean="0">
                <a:latin typeface="Linux Libertine G" panose="02000503000000000000" pitchFamily="2" charset="0"/>
                <a:ea typeface="Linux Libertine G" panose="02000503000000000000" pitchFamily="2" charset="0"/>
                <a:cs typeface="Iskoola Pota" panose="020B0502040204020203" pitchFamily="34" charset="0"/>
              </a:rPr>
            </a:br>
            <a:r>
              <a:rPr lang="de-DE" sz="1800" dirty="0" smtClean="0">
                <a:latin typeface="Linux Libertine G" panose="02000503000000000000" pitchFamily="2" charset="0"/>
                <a:ea typeface="Linux Libertine G" panose="02000503000000000000" pitchFamily="2" charset="0"/>
                <a:cs typeface="Iskoola Pota" panose="020B0502040204020203" pitchFamily="34" charset="0"/>
              </a:rPr>
              <a:t>Er sägt jeweils 17 cm ab und hat dann die gewünschte Länge von 233 cm.</a:t>
            </a:r>
            <a:br>
              <a:rPr lang="de-DE" sz="1800" dirty="0" smtClean="0">
                <a:latin typeface="Linux Libertine G" panose="02000503000000000000" pitchFamily="2" charset="0"/>
                <a:ea typeface="Linux Libertine G" panose="02000503000000000000" pitchFamily="2" charset="0"/>
                <a:cs typeface="Iskoola Pota" panose="020B0502040204020203" pitchFamily="34" charset="0"/>
              </a:rPr>
            </a:br>
            <a:r>
              <a:rPr lang="de-DE" sz="1800" dirty="0" smtClean="0">
                <a:latin typeface="Linux Libertine G" panose="02000503000000000000" pitchFamily="2" charset="0"/>
                <a:ea typeface="Linux Libertine G" panose="02000503000000000000" pitchFamily="2" charset="0"/>
                <a:cs typeface="Iskoola Pota" panose="020B0502040204020203" pitchFamily="34" charset="0"/>
              </a:rPr>
              <a:t>Wie lang sind die gekauften Bretter? </a:t>
            </a:r>
            <a:endParaRPr lang="de-DE" sz="1800" dirty="0">
              <a:latin typeface="Linux Libertine G" panose="02000503000000000000" pitchFamily="2" charset="0"/>
              <a:ea typeface="Linux Libertine G" panose="02000503000000000000" pitchFamily="2" charset="0"/>
              <a:cs typeface="Iskoola Pota" panose="020B0502040204020203" pitchFamily="34" charset="0"/>
            </a:endParaRPr>
          </a:p>
        </p:txBody>
      </p:sp>
      <p:sp>
        <p:nvSpPr>
          <p:cNvPr id="3" name="Untertitel 2"/>
          <p:cNvSpPr>
            <a:spLocks noGrp="1"/>
          </p:cNvSpPr>
          <p:nvPr>
            <p:ph type="subTitle" idx="1"/>
          </p:nvPr>
        </p:nvSpPr>
        <p:spPr>
          <a:xfrm>
            <a:off x="790575" y="2847109"/>
            <a:ext cx="9763125" cy="3262746"/>
          </a:xfrm>
        </p:spPr>
        <p:txBody>
          <a:bodyPr/>
          <a:lstStyle/>
          <a:p>
            <a:r>
              <a:rPr lang="de-DE" dirty="0" smtClean="0"/>
              <a:t> </a:t>
            </a:r>
            <a:endParaRPr lang="de-DE" dirty="0"/>
          </a:p>
        </p:txBody>
      </p:sp>
      <p:sp>
        <p:nvSpPr>
          <p:cNvPr id="6" name="Rechteck 5"/>
          <p:cNvSpPr/>
          <p:nvPr/>
        </p:nvSpPr>
        <p:spPr>
          <a:xfrm>
            <a:off x="1160317" y="3722579"/>
            <a:ext cx="976745" cy="394855"/>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7" name="Rechteck 6"/>
          <p:cNvSpPr/>
          <p:nvPr/>
        </p:nvSpPr>
        <p:spPr>
          <a:xfrm>
            <a:off x="2335916" y="5076392"/>
            <a:ext cx="976745" cy="394855"/>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8" name="Rechteck 7"/>
          <p:cNvSpPr/>
          <p:nvPr/>
        </p:nvSpPr>
        <p:spPr>
          <a:xfrm>
            <a:off x="3323357" y="3728989"/>
            <a:ext cx="976745" cy="394855"/>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2" name="Ellipse 11"/>
          <p:cNvSpPr/>
          <p:nvPr/>
        </p:nvSpPr>
        <p:spPr>
          <a:xfrm>
            <a:off x="2501415" y="4459929"/>
            <a:ext cx="640773" cy="342900"/>
          </a:xfrm>
          <a:prstGeom prst="ellipse">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cxnSp>
        <p:nvCxnSpPr>
          <p:cNvPr id="15" name="Gerader Verbinder 14"/>
          <p:cNvCxnSpPr/>
          <p:nvPr/>
        </p:nvCxnSpPr>
        <p:spPr>
          <a:xfrm>
            <a:off x="2148415" y="4136645"/>
            <a:ext cx="430581" cy="377501"/>
          </a:xfrm>
          <a:prstGeom prst="line">
            <a:avLst/>
          </a:prstGeom>
        </p:spPr>
        <p:style>
          <a:lnRef idx="1">
            <a:schemeClr val="accent1"/>
          </a:lnRef>
          <a:fillRef idx="0">
            <a:schemeClr val="accent1"/>
          </a:fillRef>
          <a:effectRef idx="0">
            <a:schemeClr val="accent1"/>
          </a:effectRef>
          <a:fontRef idx="minor">
            <a:schemeClr val="tx1"/>
          </a:fontRef>
        </p:style>
      </p:cxnSp>
      <p:cxnSp>
        <p:nvCxnSpPr>
          <p:cNvPr id="17" name="Gerader Verbinder 16"/>
          <p:cNvCxnSpPr>
            <a:stCxn id="8" idx="2"/>
            <a:endCxn id="12" idx="7"/>
          </p:cNvCxnSpPr>
          <p:nvPr/>
        </p:nvCxnSpPr>
        <p:spPr>
          <a:xfrm flipH="1">
            <a:off x="3048349" y="4123844"/>
            <a:ext cx="763381" cy="386302"/>
          </a:xfrm>
          <a:prstGeom prst="line">
            <a:avLst/>
          </a:prstGeom>
        </p:spPr>
        <p:style>
          <a:lnRef idx="1">
            <a:schemeClr val="accent1"/>
          </a:lnRef>
          <a:fillRef idx="0">
            <a:schemeClr val="accent1"/>
          </a:fillRef>
          <a:effectRef idx="0">
            <a:schemeClr val="accent1"/>
          </a:effectRef>
          <a:fontRef idx="minor">
            <a:schemeClr val="tx1"/>
          </a:fontRef>
        </p:style>
      </p:cxnSp>
      <p:cxnSp>
        <p:nvCxnSpPr>
          <p:cNvPr id="20" name="Gerade Verbindung mit Pfeil 19"/>
          <p:cNvCxnSpPr>
            <a:stCxn id="12" idx="4"/>
            <a:endCxn id="7" idx="0"/>
          </p:cNvCxnSpPr>
          <p:nvPr/>
        </p:nvCxnSpPr>
        <p:spPr>
          <a:xfrm>
            <a:off x="2821802" y="4802829"/>
            <a:ext cx="2487" cy="273563"/>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27" name="Textfeld 26"/>
          <p:cNvSpPr txBox="1"/>
          <p:nvPr/>
        </p:nvSpPr>
        <p:spPr>
          <a:xfrm>
            <a:off x="1101599" y="3317340"/>
            <a:ext cx="2551561" cy="369332"/>
          </a:xfrm>
          <a:prstGeom prst="rect">
            <a:avLst/>
          </a:prstGeom>
          <a:noFill/>
        </p:spPr>
        <p:txBody>
          <a:bodyPr wrap="square" rtlCol="0">
            <a:spAutoFit/>
          </a:bodyPr>
          <a:lstStyle/>
          <a:p>
            <a:r>
              <a:rPr lang="de-DE" dirty="0" err="1" smtClean="0"/>
              <a:t>Normmaß</a:t>
            </a:r>
            <a:endParaRPr lang="de-DE" dirty="0"/>
          </a:p>
        </p:txBody>
      </p:sp>
      <p:sp>
        <p:nvSpPr>
          <p:cNvPr id="28" name="Textfeld 27"/>
          <p:cNvSpPr txBox="1"/>
          <p:nvPr/>
        </p:nvSpPr>
        <p:spPr>
          <a:xfrm>
            <a:off x="3263063" y="3317340"/>
            <a:ext cx="1685061" cy="369332"/>
          </a:xfrm>
          <a:prstGeom prst="rect">
            <a:avLst/>
          </a:prstGeom>
          <a:noFill/>
        </p:spPr>
        <p:txBody>
          <a:bodyPr wrap="square" rtlCol="0">
            <a:spAutoFit/>
          </a:bodyPr>
          <a:lstStyle/>
          <a:p>
            <a:r>
              <a:rPr lang="de-DE" dirty="0" smtClean="0"/>
              <a:t>Wird abgesägt</a:t>
            </a:r>
            <a:endParaRPr lang="de-DE" dirty="0"/>
          </a:p>
        </p:txBody>
      </p:sp>
      <p:sp>
        <p:nvSpPr>
          <p:cNvPr id="31" name="Textfeld 30"/>
          <p:cNvSpPr txBox="1"/>
          <p:nvPr/>
        </p:nvSpPr>
        <p:spPr>
          <a:xfrm>
            <a:off x="2609915" y="4318042"/>
            <a:ext cx="636271" cy="369332"/>
          </a:xfrm>
          <a:prstGeom prst="rect">
            <a:avLst/>
          </a:prstGeom>
          <a:noFill/>
        </p:spPr>
        <p:txBody>
          <a:bodyPr wrap="square" rtlCol="0">
            <a:spAutoFit/>
          </a:bodyPr>
          <a:lstStyle/>
          <a:p>
            <a:r>
              <a:rPr lang="de-DE" dirty="0" smtClean="0"/>
              <a:t> _</a:t>
            </a:r>
            <a:endParaRPr lang="de-DE" dirty="0"/>
          </a:p>
        </p:txBody>
      </p:sp>
      <p:sp>
        <p:nvSpPr>
          <p:cNvPr id="32" name="Untertitel 2"/>
          <p:cNvSpPr txBox="1">
            <a:spLocks/>
          </p:cNvSpPr>
          <p:nvPr/>
        </p:nvSpPr>
        <p:spPr>
          <a:xfrm>
            <a:off x="1562100" y="2271111"/>
            <a:ext cx="9645082" cy="3991144"/>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de-DE" smtClean="0"/>
              <a:t> </a:t>
            </a:r>
            <a:endParaRPr lang="de-DE" dirty="0"/>
          </a:p>
        </p:txBody>
      </p:sp>
      <p:sp>
        <p:nvSpPr>
          <p:cNvPr id="33" name="Untertitel 2"/>
          <p:cNvSpPr txBox="1">
            <a:spLocks/>
          </p:cNvSpPr>
          <p:nvPr/>
        </p:nvSpPr>
        <p:spPr>
          <a:xfrm>
            <a:off x="1714500" y="2639147"/>
            <a:ext cx="9144000" cy="3775508"/>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de-DE" smtClean="0"/>
              <a:t> </a:t>
            </a:r>
            <a:endParaRPr lang="de-DE" dirty="0"/>
          </a:p>
        </p:txBody>
      </p:sp>
      <p:sp>
        <p:nvSpPr>
          <p:cNvPr id="4" name="Textfeld 3"/>
          <p:cNvSpPr txBox="1"/>
          <p:nvPr/>
        </p:nvSpPr>
        <p:spPr>
          <a:xfrm>
            <a:off x="907626" y="1283160"/>
            <a:ext cx="7177520" cy="338554"/>
          </a:xfrm>
          <a:prstGeom prst="rect">
            <a:avLst/>
          </a:prstGeom>
          <a:noFill/>
        </p:spPr>
        <p:txBody>
          <a:bodyPr wrap="square" rtlCol="0">
            <a:spAutoFit/>
          </a:bodyPr>
          <a:lstStyle/>
          <a:p>
            <a:r>
              <a:rPr lang="de-DE" sz="1600" dirty="0" smtClean="0"/>
              <a:t>Kommentar: Es wird etwas abgesägt: Rechenbaum </a:t>
            </a:r>
            <a:endParaRPr lang="de-DE" sz="1600" dirty="0"/>
          </a:p>
        </p:txBody>
      </p:sp>
      <p:sp>
        <p:nvSpPr>
          <p:cNvPr id="19" name="Textfeld 18"/>
          <p:cNvSpPr txBox="1"/>
          <p:nvPr/>
        </p:nvSpPr>
        <p:spPr>
          <a:xfrm>
            <a:off x="907626" y="1652934"/>
            <a:ext cx="7329920" cy="338554"/>
          </a:xfrm>
          <a:prstGeom prst="rect">
            <a:avLst/>
          </a:prstGeom>
          <a:noFill/>
        </p:spPr>
        <p:txBody>
          <a:bodyPr wrap="square" rtlCol="0">
            <a:spAutoFit/>
          </a:bodyPr>
          <a:lstStyle/>
          <a:p>
            <a:r>
              <a:rPr lang="de-DE" sz="1600" dirty="0" smtClean="0"/>
              <a:t>Wir tragen das Operationszeichen und die gegebenen Zahlen ein.</a:t>
            </a:r>
            <a:endParaRPr lang="de-DE" sz="1600" dirty="0"/>
          </a:p>
        </p:txBody>
      </p:sp>
      <p:sp>
        <p:nvSpPr>
          <p:cNvPr id="25" name="Textfeld 24"/>
          <p:cNvSpPr txBox="1"/>
          <p:nvPr/>
        </p:nvSpPr>
        <p:spPr>
          <a:xfrm>
            <a:off x="907626" y="2022708"/>
            <a:ext cx="7346219" cy="338554"/>
          </a:xfrm>
          <a:prstGeom prst="rect">
            <a:avLst/>
          </a:prstGeom>
          <a:noFill/>
        </p:spPr>
        <p:txBody>
          <a:bodyPr wrap="square" rtlCol="0">
            <a:spAutoFit/>
          </a:bodyPr>
          <a:lstStyle/>
          <a:p>
            <a:r>
              <a:rPr lang="de-DE" sz="1600" dirty="0" smtClean="0"/>
              <a:t>Wir tragen den Platzhalter ein.</a:t>
            </a:r>
            <a:endParaRPr lang="de-DE" sz="1600" dirty="0"/>
          </a:p>
        </p:txBody>
      </p:sp>
      <p:sp>
        <p:nvSpPr>
          <p:cNvPr id="34" name="Textfeld 33"/>
          <p:cNvSpPr txBox="1"/>
          <p:nvPr/>
        </p:nvSpPr>
        <p:spPr>
          <a:xfrm>
            <a:off x="3448953" y="3728989"/>
            <a:ext cx="749266" cy="369332"/>
          </a:xfrm>
          <a:prstGeom prst="rect">
            <a:avLst/>
          </a:prstGeom>
          <a:noFill/>
        </p:spPr>
        <p:txBody>
          <a:bodyPr wrap="square" rtlCol="0">
            <a:spAutoFit/>
          </a:bodyPr>
          <a:lstStyle/>
          <a:p>
            <a:r>
              <a:rPr lang="de-DE" dirty="0" smtClean="0"/>
              <a:t>17 cm</a:t>
            </a:r>
            <a:endParaRPr lang="de-DE" dirty="0"/>
          </a:p>
        </p:txBody>
      </p:sp>
      <p:sp>
        <p:nvSpPr>
          <p:cNvPr id="35" name="Textfeld 34"/>
          <p:cNvSpPr txBox="1"/>
          <p:nvPr/>
        </p:nvSpPr>
        <p:spPr>
          <a:xfrm>
            <a:off x="1728707" y="3698407"/>
            <a:ext cx="499629" cy="369332"/>
          </a:xfrm>
          <a:prstGeom prst="rect">
            <a:avLst/>
          </a:prstGeom>
          <a:noFill/>
        </p:spPr>
        <p:txBody>
          <a:bodyPr wrap="square" rtlCol="0">
            <a:spAutoFit/>
          </a:bodyPr>
          <a:lstStyle/>
          <a:p>
            <a:r>
              <a:rPr lang="de-DE" dirty="0" smtClean="0"/>
              <a:t>x</a:t>
            </a:r>
            <a:endParaRPr lang="de-DE" dirty="0"/>
          </a:p>
        </p:txBody>
      </p:sp>
      <p:sp>
        <p:nvSpPr>
          <p:cNvPr id="36" name="Textfeld 35"/>
          <p:cNvSpPr txBox="1"/>
          <p:nvPr/>
        </p:nvSpPr>
        <p:spPr>
          <a:xfrm>
            <a:off x="907626" y="2392483"/>
            <a:ext cx="6496050" cy="338554"/>
          </a:xfrm>
          <a:prstGeom prst="rect">
            <a:avLst/>
          </a:prstGeom>
          <a:noFill/>
        </p:spPr>
        <p:txBody>
          <a:bodyPr wrap="square" rtlCol="0">
            <a:spAutoFit/>
          </a:bodyPr>
          <a:lstStyle/>
          <a:p>
            <a:r>
              <a:rPr lang="de-DE" sz="1600" dirty="0" smtClean="0"/>
              <a:t>Wir lösen die Aufgabe als „</a:t>
            </a:r>
            <a:r>
              <a:rPr lang="de-DE" sz="1600" b="1" dirty="0" smtClean="0">
                <a:solidFill>
                  <a:schemeClr val="accent5">
                    <a:lumMod val="50000"/>
                  </a:schemeClr>
                </a:solidFill>
              </a:rPr>
              <a:t>Platzhalteraufgabe“</a:t>
            </a:r>
            <a:r>
              <a:rPr lang="de-DE" sz="1600" dirty="0" smtClean="0"/>
              <a:t> (</a:t>
            </a:r>
            <a:r>
              <a:rPr lang="de-DE" sz="1600" dirty="0" err="1" smtClean="0"/>
              <a:t>Pl</a:t>
            </a:r>
            <a:r>
              <a:rPr lang="de-DE" sz="1600" dirty="0" smtClean="0"/>
              <a:t>) und als „Gleichung “(</a:t>
            </a:r>
            <a:r>
              <a:rPr lang="de-DE" sz="1600" dirty="0" err="1" smtClean="0"/>
              <a:t>Gl</a:t>
            </a:r>
            <a:r>
              <a:rPr lang="de-DE" sz="1600" smtClean="0"/>
              <a:t>). </a:t>
            </a:r>
            <a:endParaRPr lang="de-DE" sz="1600" dirty="0"/>
          </a:p>
        </p:txBody>
      </p:sp>
      <p:sp>
        <p:nvSpPr>
          <p:cNvPr id="37" name="Textfeld 36"/>
          <p:cNvSpPr txBox="1"/>
          <p:nvPr/>
        </p:nvSpPr>
        <p:spPr>
          <a:xfrm>
            <a:off x="7751580" y="2392483"/>
            <a:ext cx="3828865" cy="646331"/>
          </a:xfrm>
          <a:prstGeom prst="rect">
            <a:avLst/>
          </a:prstGeom>
          <a:noFill/>
        </p:spPr>
        <p:txBody>
          <a:bodyPr wrap="square" rtlCol="0">
            <a:spAutoFit/>
          </a:bodyPr>
          <a:lstStyle/>
          <a:p>
            <a:r>
              <a:rPr lang="de-DE" b="1" dirty="0" smtClean="0">
                <a:solidFill>
                  <a:schemeClr val="accent5">
                    <a:lumMod val="50000"/>
                  </a:schemeClr>
                </a:solidFill>
              </a:rPr>
              <a:t>PL:            - 17 cm = 233 cm;</a:t>
            </a:r>
          </a:p>
          <a:p>
            <a:r>
              <a:rPr lang="de-DE" b="1" dirty="0">
                <a:solidFill>
                  <a:schemeClr val="accent5">
                    <a:lumMod val="50000"/>
                  </a:schemeClr>
                </a:solidFill>
              </a:rPr>
              <a:t> </a:t>
            </a:r>
            <a:r>
              <a:rPr lang="de-DE" b="1" dirty="0" smtClean="0">
                <a:solidFill>
                  <a:schemeClr val="accent5">
                    <a:lumMod val="50000"/>
                  </a:schemeClr>
                </a:solidFill>
              </a:rPr>
              <a:t>   250 cm - 17 cm = 233 cm;       </a:t>
            </a:r>
            <a:endParaRPr lang="de-DE" b="1" dirty="0">
              <a:solidFill>
                <a:schemeClr val="accent5">
                  <a:lumMod val="50000"/>
                </a:schemeClr>
              </a:solidFill>
            </a:endParaRPr>
          </a:p>
        </p:txBody>
      </p:sp>
      <p:sp>
        <p:nvSpPr>
          <p:cNvPr id="38" name="Textfeld 37"/>
          <p:cNvSpPr txBox="1"/>
          <p:nvPr/>
        </p:nvSpPr>
        <p:spPr>
          <a:xfrm>
            <a:off x="7751580" y="3238359"/>
            <a:ext cx="4078248" cy="646331"/>
          </a:xfrm>
          <a:prstGeom prst="rect">
            <a:avLst/>
          </a:prstGeom>
          <a:noFill/>
        </p:spPr>
        <p:txBody>
          <a:bodyPr wrap="square" rtlCol="0">
            <a:spAutoFit/>
          </a:bodyPr>
          <a:lstStyle/>
          <a:p>
            <a:r>
              <a:rPr lang="de-DE" dirty="0" smtClean="0"/>
              <a:t>Gl: x - 17 cm = 233 cm / + 17 cm;</a:t>
            </a:r>
          </a:p>
          <a:p>
            <a:r>
              <a:rPr lang="de-DE" dirty="0"/>
              <a:t> </a:t>
            </a:r>
            <a:r>
              <a:rPr lang="de-DE" dirty="0" smtClean="0"/>
              <a:t>      x = 233 cm + 17 cm; x = 250 cm; </a:t>
            </a:r>
            <a:endParaRPr lang="de-DE" dirty="0"/>
          </a:p>
        </p:txBody>
      </p:sp>
      <p:sp>
        <p:nvSpPr>
          <p:cNvPr id="39" name="Rechteck 38"/>
          <p:cNvSpPr/>
          <p:nvPr/>
        </p:nvSpPr>
        <p:spPr>
          <a:xfrm>
            <a:off x="1409700" y="3832544"/>
            <a:ext cx="297177" cy="147984"/>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smtClean="0"/>
              <a:t>  </a:t>
            </a:r>
            <a:endParaRPr lang="de-DE" dirty="0"/>
          </a:p>
        </p:txBody>
      </p:sp>
      <p:sp>
        <p:nvSpPr>
          <p:cNvPr id="40" name="Rechteck 39"/>
          <p:cNvSpPr/>
          <p:nvPr/>
        </p:nvSpPr>
        <p:spPr>
          <a:xfrm>
            <a:off x="8328615" y="2527038"/>
            <a:ext cx="297177" cy="147984"/>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smtClean="0"/>
              <a:t>  </a:t>
            </a:r>
            <a:endParaRPr lang="de-DE" dirty="0"/>
          </a:p>
        </p:txBody>
      </p:sp>
      <p:sp>
        <p:nvSpPr>
          <p:cNvPr id="42" name="Textfeld 41"/>
          <p:cNvSpPr txBox="1"/>
          <p:nvPr/>
        </p:nvSpPr>
        <p:spPr>
          <a:xfrm>
            <a:off x="907626" y="5858509"/>
            <a:ext cx="4926869" cy="338554"/>
          </a:xfrm>
          <a:prstGeom prst="rect">
            <a:avLst/>
          </a:prstGeom>
          <a:noFill/>
        </p:spPr>
        <p:txBody>
          <a:bodyPr wrap="square" rtlCol="0">
            <a:spAutoFit/>
          </a:bodyPr>
          <a:lstStyle/>
          <a:p>
            <a:r>
              <a:rPr lang="de-DE" sz="1600" dirty="0" smtClean="0"/>
              <a:t>Wir geben die Antwort.</a:t>
            </a:r>
            <a:endParaRPr lang="de-DE" sz="1600" dirty="0"/>
          </a:p>
        </p:txBody>
      </p:sp>
      <p:sp>
        <p:nvSpPr>
          <p:cNvPr id="43" name="Textfeld 42"/>
          <p:cNvSpPr txBox="1"/>
          <p:nvPr/>
        </p:nvSpPr>
        <p:spPr>
          <a:xfrm>
            <a:off x="907626" y="6164310"/>
            <a:ext cx="4235874" cy="369332"/>
          </a:xfrm>
          <a:prstGeom prst="rect">
            <a:avLst/>
          </a:prstGeom>
          <a:noFill/>
        </p:spPr>
        <p:txBody>
          <a:bodyPr wrap="square" rtlCol="0">
            <a:spAutoFit/>
          </a:bodyPr>
          <a:lstStyle/>
          <a:p>
            <a:r>
              <a:rPr lang="de-DE" b="1" dirty="0" smtClean="0"/>
              <a:t>Die gekauften Bretter sind 250 cm lang. </a:t>
            </a:r>
            <a:endParaRPr lang="de-DE" b="1" dirty="0"/>
          </a:p>
        </p:txBody>
      </p:sp>
      <p:sp>
        <p:nvSpPr>
          <p:cNvPr id="5" name="Textfeld 4"/>
          <p:cNvSpPr txBox="1"/>
          <p:nvPr/>
        </p:nvSpPr>
        <p:spPr>
          <a:xfrm>
            <a:off x="2452740" y="5064986"/>
            <a:ext cx="1136664" cy="369332"/>
          </a:xfrm>
          <a:prstGeom prst="rect">
            <a:avLst/>
          </a:prstGeom>
          <a:noFill/>
        </p:spPr>
        <p:txBody>
          <a:bodyPr wrap="square" rtlCol="0">
            <a:spAutoFit/>
          </a:bodyPr>
          <a:lstStyle/>
          <a:p>
            <a:r>
              <a:rPr lang="de-DE" dirty="0" smtClean="0"/>
              <a:t>233 cm</a:t>
            </a:r>
            <a:endParaRPr lang="de-DE" dirty="0"/>
          </a:p>
        </p:txBody>
      </p:sp>
      <p:sp>
        <p:nvSpPr>
          <p:cNvPr id="11" name="Textfeld 10"/>
          <p:cNvSpPr txBox="1"/>
          <p:nvPr/>
        </p:nvSpPr>
        <p:spPr>
          <a:xfrm>
            <a:off x="5296999" y="4657994"/>
            <a:ext cx="5715000" cy="646331"/>
          </a:xfrm>
          <a:prstGeom prst="rect">
            <a:avLst/>
          </a:prstGeom>
          <a:noFill/>
        </p:spPr>
        <p:txBody>
          <a:bodyPr wrap="square" rtlCol="0">
            <a:spAutoFit/>
          </a:bodyPr>
          <a:lstStyle/>
          <a:p>
            <a:r>
              <a:rPr lang="de-DE" dirty="0" smtClean="0"/>
              <a:t>Wir zeichnen die </a:t>
            </a:r>
            <a:r>
              <a:rPr lang="de-DE" b="1" dirty="0" smtClean="0">
                <a:solidFill>
                  <a:srgbClr val="FF0000"/>
                </a:solidFill>
              </a:rPr>
              <a:t>Umkehraufgabe </a:t>
            </a:r>
            <a:r>
              <a:rPr lang="de-DE" dirty="0" smtClean="0"/>
              <a:t> in den Rechenbaum ein und lösen anschließend die Aufgabe.</a:t>
            </a:r>
          </a:p>
        </p:txBody>
      </p:sp>
      <p:sp>
        <p:nvSpPr>
          <p:cNvPr id="44" name="Ellipse 43"/>
          <p:cNvSpPr/>
          <p:nvPr/>
        </p:nvSpPr>
        <p:spPr>
          <a:xfrm>
            <a:off x="3525708" y="4459929"/>
            <a:ext cx="640773" cy="342900"/>
          </a:xfrm>
          <a:prstGeom prst="ellipse">
            <a:avLst/>
          </a:prstGeom>
          <a:solidFill>
            <a:schemeClr val="bg1"/>
          </a:solid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cxnSp>
        <p:nvCxnSpPr>
          <p:cNvPr id="14" name="Gerader Verbinder 13"/>
          <p:cNvCxnSpPr>
            <a:endCxn id="44" idx="3"/>
          </p:cNvCxnSpPr>
          <p:nvPr/>
        </p:nvCxnSpPr>
        <p:spPr>
          <a:xfrm flipV="1">
            <a:off x="3263063" y="4752612"/>
            <a:ext cx="356484" cy="360589"/>
          </a:xfrm>
          <a:prstGeom prst="line">
            <a:avLst/>
          </a:prstGeom>
          <a:ln w="127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8" name="Gerader Verbinder 17"/>
          <p:cNvCxnSpPr>
            <a:stCxn id="44" idx="0"/>
            <a:endCxn id="34" idx="2"/>
          </p:cNvCxnSpPr>
          <p:nvPr/>
        </p:nvCxnSpPr>
        <p:spPr>
          <a:xfrm flipH="1" flipV="1">
            <a:off x="3823586" y="4098321"/>
            <a:ext cx="22509" cy="361608"/>
          </a:xfrm>
          <a:prstGeom prst="line">
            <a:avLst/>
          </a:prstGeom>
          <a:ln w="19050">
            <a:solidFill>
              <a:srgbClr val="C00000"/>
            </a:solidFill>
          </a:ln>
        </p:spPr>
        <p:style>
          <a:lnRef idx="1">
            <a:schemeClr val="accent2"/>
          </a:lnRef>
          <a:fillRef idx="0">
            <a:schemeClr val="accent2"/>
          </a:fillRef>
          <a:effectRef idx="0">
            <a:schemeClr val="accent2"/>
          </a:effectRef>
          <a:fontRef idx="minor">
            <a:schemeClr val="tx1"/>
          </a:fontRef>
        </p:style>
      </p:cxnSp>
      <p:cxnSp>
        <p:nvCxnSpPr>
          <p:cNvPr id="22" name="Gerade Verbindung mit Pfeil 21"/>
          <p:cNvCxnSpPr/>
          <p:nvPr/>
        </p:nvCxnSpPr>
        <p:spPr>
          <a:xfrm flipH="1" flipV="1">
            <a:off x="1980770" y="3954718"/>
            <a:ext cx="1709033" cy="527014"/>
          </a:xfrm>
          <a:prstGeom prst="straightConnector1">
            <a:avLst/>
          </a:prstGeom>
          <a:ln w="19050">
            <a:solidFill>
              <a:srgbClr val="C00000"/>
            </a:solidFill>
            <a:tailEnd type="triangle"/>
          </a:ln>
        </p:spPr>
        <p:style>
          <a:lnRef idx="1">
            <a:schemeClr val="accent1"/>
          </a:lnRef>
          <a:fillRef idx="0">
            <a:schemeClr val="accent1"/>
          </a:fillRef>
          <a:effectRef idx="0">
            <a:schemeClr val="accent1"/>
          </a:effectRef>
          <a:fontRef idx="minor">
            <a:schemeClr val="tx1"/>
          </a:fontRef>
        </p:style>
      </p:cxnSp>
      <p:sp>
        <p:nvSpPr>
          <p:cNvPr id="26" name="Textfeld 25"/>
          <p:cNvSpPr txBox="1"/>
          <p:nvPr/>
        </p:nvSpPr>
        <p:spPr>
          <a:xfrm>
            <a:off x="3686842" y="4426682"/>
            <a:ext cx="418227" cy="369332"/>
          </a:xfrm>
          <a:prstGeom prst="rect">
            <a:avLst/>
          </a:prstGeom>
          <a:noFill/>
        </p:spPr>
        <p:txBody>
          <a:bodyPr wrap="square" rtlCol="0">
            <a:spAutoFit/>
          </a:bodyPr>
          <a:lstStyle/>
          <a:p>
            <a:r>
              <a:rPr lang="de-DE" dirty="0" smtClean="0">
                <a:solidFill>
                  <a:srgbClr val="FF0000"/>
                </a:solidFill>
              </a:rPr>
              <a:t>+</a:t>
            </a:r>
            <a:endParaRPr lang="de-DE" dirty="0">
              <a:solidFill>
                <a:srgbClr val="FF0000"/>
              </a:solidFill>
            </a:endParaRPr>
          </a:p>
        </p:txBody>
      </p:sp>
      <p:sp>
        <p:nvSpPr>
          <p:cNvPr id="45" name="Textfeld 44"/>
          <p:cNvSpPr txBox="1"/>
          <p:nvPr/>
        </p:nvSpPr>
        <p:spPr>
          <a:xfrm>
            <a:off x="5296999" y="5675588"/>
            <a:ext cx="5715000" cy="646331"/>
          </a:xfrm>
          <a:prstGeom prst="rect">
            <a:avLst/>
          </a:prstGeom>
          <a:noFill/>
        </p:spPr>
        <p:txBody>
          <a:bodyPr wrap="square" rtlCol="0">
            <a:spAutoFit/>
          </a:bodyPr>
          <a:lstStyle/>
          <a:p>
            <a:r>
              <a:rPr lang="de-DE" b="1" dirty="0" smtClean="0">
                <a:solidFill>
                  <a:srgbClr val="FF0000"/>
                </a:solidFill>
              </a:rPr>
              <a:t>Rechnung: </a:t>
            </a:r>
            <a:r>
              <a:rPr lang="de-DE" b="1" dirty="0" smtClean="0">
                <a:solidFill>
                  <a:srgbClr val="FF0000"/>
                </a:solidFill>
              </a:rPr>
              <a:t>x - 17 </a:t>
            </a:r>
            <a:r>
              <a:rPr lang="de-DE" b="1" dirty="0" smtClean="0">
                <a:solidFill>
                  <a:srgbClr val="FF0000"/>
                </a:solidFill>
              </a:rPr>
              <a:t>cm = 233 cm; U: 233 cm + 17 cm = x;</a:t>
            </a:r>
          </a:p>
          <a:p>
            <a:r>
              <a:rPr lang="de-DE" b="1" dirty="0">
                <a:solidFill>
                  <a:srgbClr val="FF0000"/>
                </a:solidFill>
              </a:rPr>
              <a:t> </a:t>
            </a:r>
            <a:r>
              <a:rPr lang="de-DE" b="1" dirty="0" smtClean="0">
                <a:solidFill>
                  <a:srgbClr val="FF0000"/>
                </a:solidFill>
              </a:rPr>
              <a:t>                   x = 250 cm; </a:t>
            </a:r>
            <a:endParaRPr lang="de-DE" b="1" dirty="0">
              <a:solidFill>
                <a:srgbClr val="FF0000"/>
              </a:solidFill>
            </a:endParaRPr>
          </a:p>
        </p:txBody>
      </p:sp>
      <p:sp>
        <p:nvSpPr>
          <p:cNvPr id="13" name="Textfeld 12"/>
          <p:cNvSpPr txBox="1"/>
          <p:nvPr/>
        </p:nvSpPr>
        <p:spPr>
          <a:xfrm>
            <a:off x="1925114" y="5485766"/>
            <a:ext cx="2252526" cy="369332"/>
          </a:xfrm>
          <a:prstGeom prst="rect">
            <a:avLst/>
          </a:prstGeom>
          <a:noFill/>
        </p:spPr>
        <p:txBody>
          <a:bodyPr wrap="square" rtlCol="0">
            <a:spAutoFit/>
          </a:bodyPr>
          <a:lstStyle/>
          <a:p>
            <a:r>
              <a:rPr lang="de-DE" dirty="0" smtClean="0"/>
              <a:t>Gewünschte Länge </a:t>
            </a:r>
            <a:endParaRPr lang="de-DE" dirty="0"/>
          </a:p>
        </p:txBody>
      </p:sp>
    </p:spTree>
    <p:extLst>
      <p:ext uri="{BB962C8B-B14F-4D97-AF65-F5344CB8AC3E}">
        <p14:creationId xmlns:p14="http://schemas.microsoft.com/office/powerpoint/2010/main" val="615883776"/>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additive="base">
                                        <p:cTn id="25" dur="500" fill="hold"/>
                                        <p:tgtEl>
                                          <p:spTgt spid="8"/>
                                        </p:tgtEl>
                                        <p:attrNameLst>
                                          <p:attrName>ppt_x</p:attrName>
                                        </p:attrNameLst>
                                      </p:cBhvr>
                                      <p:tavLst>
                                        <p:tav tm="0">
                                          <p:val>
                                            <p:strVal val="#ppt_x"/>
                                          </p:val>
                                        </p:tav>
                                        <p:tav tm="100000">
                                          <p:val>
                                            <p:strVal val="#ppt_x"/>
                                          </p:val>
                                        </p:tav>
                                      </p:tavLst>
                                    </p:anim>
                                    <p:anim calcmode="lin" valueType="num">
                                      <p:cBhvr additive="base">
                                        <p:cTn id="26"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additive="base">
                                        <p:cTn id="31" dur="500" fill="hold"/>
                                        <p:tgtEl>
                                          <p:spTgt spid="7"/>
                                        </p:tgtEl>
                                        <p:attrNameLst>
                                          <p:attrName>ppt_x</p:attrName>
                                        </p:attrNameLst>
                                      </p:cBhvr>
                                      <p:tavLst>
                                        <p:tav tm="0">
                                          <p:val>
                                            <p:strVal val="#ppt_x"/>
                                          </p:val>
                                        </p:tav>
                                        <p:tav tm="100000">
                                          <p:val>
                                            <p:strVal val="#ppt_x"/>
                                          </p:val>
                                        </p:tav>
                                      </p:tavLst>
                                    </p:anim>
                                    <p:anim calcmode="lin" valueType="num">
                                      <p:cBhvr additive="base">
                                        <p:cTn id="32"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15"/>
                                        </p:tgtEl>
                                        <p:attrNameLst>
                                          <p:attrName>style.visibility</p:attrName>
                                        </p:attrNameLst>
                                      </p:cBhvr>
                                      <p:to>
                                        <p:strVal val="visible"/>
                                      </p:to>
                                    </p:set>
                                    <p:anim calcmode="lin" valueType="num">
                                      <p:cBhvr additive="base">
                                        <p:cTn id="37" dur="500" fill="hold"/>
                                        <p:tgtEl>
                                          <p:spTgt spid="15"/>
                                        </p:tgtEl>
                                        <p:attrNameLst>
                                          <p:attrName>ppt_x</p:attrName>
                                        </p:attrNameLst>
                                      </p:cBhvr>
                                      <p:tavLst>
                                        <p:tav tm="0">
                                          <p:val>
                                            <p:strVal val="#ppt_x"/>
                                          </p:val>
                                        </p:tav>
                                        <p:tav tm="100000">
                                          <p:val>
                                            <p:strVal val="#ppt_x"/>
                                          </p:val>
                                        </p:tav>
                                      </p:tavLst>
                                    </p:anim>
                                    <p:anim calcmode="lin" valueType="num">
                                      <p:cBhvr additive="base">
                                        <p:cTn id="38"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17"/>
                                        </p:tgtEl>
                                        <p:attrNameLst>
                                          <p:attrName>style.visibility</p:attrName>
                                        </p:attrNameLst>
                                      </p:cBhvr>
                                      <p:to>
                                        <p:strVal val="visible"/>
                                      </p:to>
                                    </p:set>
                                    <p:anim calcmode="lin" valueType="num">
                                      <p:cBhvr additive="base">
                                        <p:cTn id="43" dur="500" fill="hold"/>
                                        <p:tgtEl>
                                          <p:spTgt spid="17"/>
                                        </p:tgtEl>
                                        <p:attrNameLst>
                                          <p:attrName>ppt_x</p:attrName>
                                        </p:attrNameLst>
                                      </p:cBhvr>
                                      <p:tavLst>
                                        <p:tav tm="0">
                                          <p:val>
                                            <p:strVal val="#ppt_x"/>
                                          </p:val>
                                        </p:tav>
                                        <p:tav tm="100000">
                                          <p:val>
                                            <p:strVal val="#ppt_x"/>
                                          </p:val>
                                        </p:tav>
                                      </p:tavLst>
                                    </p:anim>
                                    <p:anim calcmode="lin" valueType="num">
                                      <p:cBhvr additive="base">
                                        <p:cTn id="44"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nodeType="clickEffect">
                                  <p:stCondLst>
                                    <p:cond delay="0"/>
                                  </p:stCondLst>
                                  <p:childTnLst>
                                    <p:set>
                                      <p:cBhvr>
                                        <p:cTn id="48" dur="1" fill="hold">
                                          <p:stCondLst>
                                            <p:cond delay="0"/>
                                          </p:stCondLst>
                                        </p:cTn>
                                        <p:tgtEl>
                                          <p:spTgt spid="20"/>
                                        </p:tgtEl>
                                        <p:attrNameLst>
                                          <p:attrName>style.visibility</p:attrName>
                                        </p:attrNameLst>
                                      </p:cBhvr>
                                      <p:to>
                                        <p:strVal val="visible"/>
                                      </p:to>
                                    </p:set>
                                    <p:anim calcmode="lin" valueType="num">
                                      <p:cBhvr additive="base">
                                        <p:cTn id="49" dur="500" fill="hold"/>
                                        <p:tgtEl>
                                          <p:spTgt spid="20"/>
                                        </p:tgtEl>
                                        <p:attrNameLst>
                                          <p:attrName>ppt_x</p:attrName>
                                        </p:attrNameLst>
                                      </p:cBhvr>
                                      <p:tavLst>
                                        <p:tav tm="0">
                                          <p:val>
                                            <p:strVal val="#ppt_x"/>
                                          </p:val>
                                        </p:tav>
                                        <p:tav tm="100000">
                                          <p:val>
                                            <p:strVal val="#ppt_x"/>
                                          </p:val>
                                        </p:tav>
                                      </p:tavLst>
                                    </p:anim>
                                    <p:anim calcmode="lin" valueType="num">
                                      <p:cBhvr additive="base">
                                        <p:cTn id="50"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12"/>
                                        </p:tgtEl>
                                        <p:attrNameLst>
                                          <p:attrName>style.visibility</p:attrName>
                                        </p:attrNameLst>
                                      </p:cBhvr>
                                      <p:to>
                                        <p:strVal val="visible"/>
                                      </p:to>
                                    </p:set>
                                    <p:anim calcmode="lin" valueType="num">
                                      <p:cBhvr additive="base">
                                        <p:cTn id="55" dur="500" fill="hold"/>
                                        <p:tgtEl>
                                          <p:spTgt spid="12"/>
                                        </p:tgtEl>
                                        <p:attrNameLst>
                                          <p:attrName>ppt_x</p:attrName>
                                        </p:attrNameLst>
                                      </p:cBhvr>
                                      <p:tavLst>
                                        <p:tav tm="0">
                                          <p:val>
                                            <p:strVal val="#ppt_x"/>
                                          </p:val>
                                        </p:tav>
                                        <p:tav tm="100000">
                                          <p:val>
                                            <p:strVal val="#ppt_x"/>
                                          </p:val>
                                        </p:tav>
                                      </p:tavLst>
                                    </p:anim>
                                    <p:anim calcmode="lin" valueType="num">
                                      <p:cBhvr additive="base">
                                        <p:cTn id="56"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42" presetClass="entr" presetSubtype="0" fill="hold" grpId="0" nodeType="clickEffect">
                                  <p:stCondLst>
                                    <p:cond delay="0"/>
                                  </p:stCondLst>
                                  <p:childTnLst>
                                    <p:set>
                                      <p:cBhvr>
                                        <p:cTn id="60" dur="1" fill="hold">
                                          <p:stCondLst>
                                            <p:cond delay="0"/>
                                          </p:stCondLst>
                                        </p:cTn>
                                        <p:tgtEl>
                                          <p:spTgt spid="27"/>
                                        </p:tgtEl>
                                        <p:attrNameLst>
                                          <p:attrName>style.visibility</p:attrName>
                                        </p:attrNameLst>
                                      </p:cBhvr>
                                      <p:to>
                                        <p:strVal val="visible"/>
                                      </p:to>
                                    </p:set>
                                    <p:animEffect transition="in" filter="fade">
                                      <p:cBhvr>
                                        <p:cTn id="61" dur="1000"/>
                                        <p:tgtEl>
                                          <p:spTgt spid="27"/>
                                        </p:tgtEl>
                                      </p:cBhvr>
                                    </p:animEffect>
                                    <p:anim calcmode="lin" valueType="num">
                                      <p:cBhvr>
                                        <p:cTn id="62" dur="1000" fill="hold"/>
                                        <p:tgtEl>
                                          <p:spTgt spid="27"/>
                                        </p:tgtEl>
                                        <p:attrNameLst>
                                          <p:attrName>ppt_x</p:attrName>
                                        </p:attrNameLst>
                                      </p:cBhvr>
                                      <p:tavLst>
                                        <p:tav tm="0">
                                          <p:val>
                                            <p:strVal val="#ppt_x"/>
                                          </p:val>
                                        </p:tav>
                                        <p:tav tm="100000">
                                          <p:val>
                                            <p:strVal val="#ppt_x"/>
                                          </p:val>
                                        </p:tav>
                                      </p:tavLst>
                                    </p:anim>
                                    <p:anim calcmode="lin" valueType="num">
                                      <p:cBhvr>
                                        <p:cTn id="63"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par>
                    <p:cTn id="64" fill="hold">
                      <p:stCondLst>
                        <p:cond delay="indefinite"/>
                      </p:stCondLst>
                      <p:childTnLst>
                        <p:par>
                          <p:cTn id="65" fill="hold">
                            <p:stCondLst>
                              <p:cond delay="0"/>
                            </p:stCondLst>
                            <p:childTnLst>
                              <p:par>
                                <p:cTn id="66" presetID="42" presetClass="entr" presetSubtype="0" fill="hold" grpId="0" nodeType="clickEffect">
                                  <p:stCondLst>
                                    <p:cond delay="0"/>
                                  </p:stCondLst>
                                  <p:childTnLst>
                                    <p:set>
                                      <p:cBhvr>
                                        <p:cTn id="67" dur="1" fill="hold">
                                          <p:stCondLst>
                                            <p:cond delay="0"/>
                                          </p:stCondLst>
                                        </p:cTn>
                                        <p:tgtEl>
                                          <p:spTgt spid="28"/>
                                        </p:tgtEl>
                                        <p:attrNameLst>
                                          <p:attrName>style.visibility</p:attrName>
                                        </p:attrNameLst>
                                      </p:cBhvr>
                                      <p:to>
                                        <p:strVal val="visible"/>
                                      </p:to>
                                    </p:set>
                                    <p:animEffect transition="in" filter="fade">
                                      <p:cBhvr>
                                        <p:cTn id="68" dur="1000"/>
                                        <p:tgtEl>
                                          <p:spTgt spid="28"/>
                                        </p:tgtEl>
                                      </p:cBhvr>
                                    </p:animEffect>
                                    <p:anim calcmode="lin" valueType="num">
                                      <p:cBhvr>
                                        <p:cTn id="69" dur="1000" fill="hold"/>
                                        <p:tgtEl>
                                          <p:spTgt spid="28"/>
                                        </p:tgtEl>
                                        <p:attrNameLst>
                                          <p:attrName>ppt_x</p:attrName>
                                        </p:attrNameLst>
                                      </p:cBhvr>
                                      <p:tavLst>
                                        <p:tav tm="0">
                                          <p:val>
                                            <p:strVal val="#ppt_x"/>
                                          </p:val>
                                        </p:tav>
                                        <p:tav tm="100000">
                                          <p:val>
                                            <p:strVal val="#ppt_x"/>
                                          </p:val>
                                        </p:tav>
                                      </p:tavLst>
                                    </p:anim>
                                    <p:anim calcmode="lin" valueType="num">
                                      <p:cBhvr>
                                        <p:cTn id="70"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par>
                    <p:cTn id="71" fill="hold">
                      <p:stCondLst>
                        <p:cond delay="indefinite"/>
                      </p:stCondLst>
                      <p:childTnLst>
                        <p:par>
                          <p:cTn id="72" fill="hold">
                            <p:stCondLst>
                              <p:cond delay="0"/>
                            </p:stCondLst>
                            <p:childTnLst>
                              <p:par>
                                <p:cTn id="73" presetID="2" presetClass="entr" presetSubtype="4" fill="hold" grpId="0" nodeType="clickEffect">
                                  <p:stCondLst>
                                    <p:cond delay="0"/>
                                  </p:stCondLst>
                                  <p:childTnLst>
                                    <p:set>
                                      <p:cBhvr>
                                        <p:cTn id="74" dur="1" fill="hold">
                                          <p:stCondLst>
                                            <p:cond delay="0"/>
                                          </p:stCondLst>
                                        </p:cTn>
                                        <p:tgtEl>
                                          <p:spTgt spid="13"/>
                                        </p:tgtEl>
                                        <p:attrNameLst>
                                          <p:attrName>style.visibility</p:attrName>
                                        </p:attrNameLst>
                                      </p:cBhvr>
                                      <p:to>
                                        <p:strVal val="visible"/>
                                      </p:to>
                                    </p:set>
                                    <p:anim calcmode="lin" valueType="num">
                                      <p:cBhvr additive="base">
                                        <p:cTn id="75" dur="500" fill="hold"/>
                                        <p:tgtEl>
                                          <p:spTgt spid="13"/>
                                        </p:tgtEl>
                                        <p:attrNameLst>
                                          <p:attrName>ppt_x</p:attrName>
                                        </p:attrNameLst>
                                      </p:cBhvr>
                                      <p:tavLst>
                                        <p:tav tm="0">
                                          <p:val>
                                            <p:strVal val="#ppt_x"/>
                                          </p:val>
                                        </p:tav>
                                        <p:tav tm="100000">
                                          <p:val>
                                            <p:strVal val="#ppt_x"/>
                                          </p:val>
                                        </p:tav>
                                      </p:tavLst>
                                    </p:anim>
                                    <p:anim calcmode="lin" valueType="num">
                                      <p:cBhvr additive="base">
                                        <p:cTn id="76"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77" fill="hold">
                      <p:stCondLst>
                        <p:cond delay="indefinite"/>
                      </p:stCondLst>
                      <p:childTnLst>
                        <p:par>
                          <p:cTn id="78" fill="hold">
                            <p:stCondLst>
                              <p:cond delay="0"/>
                            </p:stCondLst>
                            <p:childTnLst>
                              <p:par>
                                <p:cTn id="79" presetID="2" presetClass="entr" presetSubtype="4" fill="hold" grpId="0" nodeType="clickEffect">
                                  <p:stCondLst>
                                    <p:cond delay="0"/>
                                  </p:stCondLst>
                                  <p:childTnLst>
                                    <p:set>
                                      <p:cBhvr>
                                        <p:cTn id="80" dur="1" fill="hold">
                                          <p:stCondLst>
                                            <p:cond delay="0"/>
                                          </p:stCondLst>
                                        </p:cTn>
                                        <p:tgtEl>
                                          <p:spTgt spid="19"/>
                                        </p:tgtEl>
                                        <p:attrNameLst>
                                          <p:attrName>style.visibility</p:attrName>
                                        </p:attrNameLst>
                                      </p:cBhvr>
                                      <p:to>
                                        <p:strVal val="visible"/>
                                      </p:to>
                                    </p:set>
                                    <p:anim calcmode="lin" valueType="num">
                                      <p:cBhvr additive="base">
                                        <p:cTn id="81" dur="500" fill="hold"/>
                                        <p:tgtEl>
                                          <p:spTgt spid="19"/>
                                        </p:tgtEl>
                                        <p:attrNameLst>
                                          <p:attrName>ppt_x</p:attrName>
                                        </p:attrNameLst>
                                      </p:cBhvr>
                                      <p:tavLst>
                                        <p:tav tm="0">
                                          <p:val>
                                            <p:strVal val="#ppt_x"/>
                                          </p:val>
                                        </p:tav>
                                        <p:tav tm="100000">
                                          <p:val>
                                            <p:strVal val="#ppt_x"/>
                                          </p:val>
                                        </p:tav>
                                      </p:tavLst>
                                    </p:anim>
                                    <p:anim calcmode="lin" valueType="num">
                                      <p:cBhvr additive="base">
                                        <p:cTn id="82"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par>
                    <p:cTn id="83" fill="hold">
                      <p:stCondLst>
                        <p:cond delay="indefinite"/>
                      </p:stCondLst>
                      <p:childTnLst>
                        <p:par>
                          <p:cTn id="84" fill="hold">
                            <p:stCondLst>
                              <p:cond delay="0"/>
                            </p:stCondLst>
                            <p:childTnLst>
                              <p:par>
                                <p:cTn id="85" presetID="2" presetClass="entr" presetSubtype="4" fill="hold" grpId="0" nodeType="clickEffect">
                                  <p:stCondLst>
                                    <p:cond delay="0"/>
                                  </p:stCondLst>
                                  <p:childTnLst>
                                    <p:set>
                                      <p:cBhvr>
                                        <p:cTn id="86" dur="1" fill="hold">
                                          <p:stCondLst>
                                            <p:cond delay="0"/>
                                          </p:stCondLst>
                                        </p:cTn>
                                        <p:tgtEl>
                                          <p:spTgt spid="31"/>
                                        </p:tgtEl>
                                        <p:attrNameLst>
                                          <p:attrName>style.visibility</p:attrName>
                                        </p:attrNameLst>
                                      </p:cBhvr>
                                      <p:to>
                                        <p:strVal val="visible"/>
                                      </p:to>
                                    </p:set>
                                    <p:anim calcmode="lin" valueType="num">
                                      <p:cBhvr additive="base">
                                        <p:cTn id="87" dur="500" fill="hold"/>
                                        <p:tgtEl>
                                          <p:spTgt spid="31"/>
                                        </p:tgtEl>
                                        <p:attrNameLst>
                                          <p:attrName>ppt_x</p:attrName>
                                        </p:attrNameLst>
                                      </p:cBhvr>
                                      <p:tavLst>
                                        <p:tav tm="0">
                                          <p:val>
                                            <p:strVal val="#ppt_x"/>
                                          </p:val>
                                        </p:tav>
                                        <p:tav tm="100000">
                                          <p:val>
                                            <p:strVal val="#ppt_x"/>
                                          </p:val>
                                        </p:tav>
                                      </p:tavLst>
                                    </p:anim>
                                    <p:anim calcmode="lin" valueType="num">
                                      <p:cBhvr additive="base">
                                        <p:cTn id="88" dur="500" fill="hold"/>
                                        <p:tgtEl>
                                          <p:spTgt spid="31"/>
                                        </p:tgtEl>
                                        <p:attrNameLst>
                                          <p:attrName>ppt_y</p:attrName>
                                        </p:attrNameLst>
                                      </p:cBhvr>
                                      <p:tavLst>
                                        <p:tav tm="0">
                                          <p:val>
                                            <p:strVal val="1+#ppt_h/2"/>
                                          </p:val>
                                        </p:tav>
                                        <p:tav tm="100000">
                                          <p:val>
                                            <p:strVal val="#ppt_y"/>
                                          </p:val>
                                        </p:tav>
                                      </p:tavLst>
                                    </p:anim>
                                  </p:childTnLst>
                                </p:cTn>
                              </p:par>
                            </p:childTnLst>
                          </p:cTn>
                        </p:par>
                      </p:childTnLst>
                    </p:cTn>
                  </p:par>
                  <p:par>
                    <p:cTn id="89" fill="hold">
                      <p:stCondLst>
                        <p:cond delay="indefinite"/>
                      </p:stCondLst>
                      <p:childTnLst>
                        <p:par>
                          <p:cTn id="90" fill="hold">
                            <p:stCondLst>
                              <p:cond delay="0"/>
                            </p:stCondLst>
                            <p:childTnLst>
                              <p:par>
                                <p:cTn id="91" presetID="2" presetClass="entr" presetSubtype="4" fill="hold" grpId="0" nodeType="clickEffect">
                                  <p:stCondLst>
                                    <p:cond delay="0"/>
                                  </p:stCondLst>
                                  <p:childTnLst>
                                    <p:set>
                                      <p:cBhvr>
                                        <p:cTn id="92" dur="1" fill="hold">
                                          <p:stCondLst>
                                            <p:cond delay="0"/>
                                          </p:stCondLst>
                                        </p:cTn>
                                        <p:tgtEl>
                                          <p:spTgt spid="34"/>
                                        </p:tgtEl>
                                        <p:attrNameLst>
                                          <p:attrName>style.visibility</p:attrName>
                                        </p:attrNameLst>
                                      </p:cBhvr>
                                      <p:to>
                                        <p:strVal val="visible"/>
                                      </p:to>
                                    </p:set>
                                    <p:anim calcmode="lin" valueType="num">
                                      <p:cBhvr additive="base">
                                        <p:cTn id="93" dur="500" fill="hold"/>
                                        <p:tgtEl>
                                          <p:spTgt spid="34"/>
                                        </p:tgtEl>
                                        <p:attrNameLst>
                                          <p:attrName>ppt_x</p:attrName>
                                        </p:attrNameLst>
                                      </p:cBhvr>
                                      <p:tavLst>
                                        <p:tav tm="0">
                                          <p:val>
                                            <p:strVal val="#ppt_x"/>
                                          </p:val>
                                        </p:tav>
                                        <p:tav tm="100000">
                                          <p:val>
                                            <p:strVal val="#ppt_x"/>
                                          </p:val>
                                        </p:tav>
                                      </p:tavLst>
                                    </p:anim>
                                    <p:anim calcmode="lin" valueType="num">
                                      <p:cBhvr additive="base">
                                        <p:cTn id="94" dur="500" fill="hold"/>
                                        <p:tgtEl>
                                          <p:spTgt spid="34"/>
                                        </p:tgtEl>
                                        <p:attrNameLst>
                                          <p:attrName>ppt_y</p:attrName>
                                        </p:attrNameLst>
                                      </p:cBhvr>
                                      <p:tavLst>
                                        <p:tav tm="0">
                                          <p:val>
                                            <p:strVal val="1+#ppt_h/2"/>
                                          </p:val>
                                        </p:tav>
                                        <p:tav tm="100000">
                                          <p:val>
                                            <p:strVal val="#ppt_y"/>
                                          </p:val>
                                        </p:tav>
                                      </p:tavLst>
                                    </p:anim>
                                  </p:childTnLst>
                                </p:cTn>
                              </p:par>
                            </p:childTnLst>
                          </p:cTn>
                        </p:par>
                      </p:childTnLst>
                    </p:cTn>
                  </p:par>
                  <p:par>
                    <p:cTn id="95" fill="hold">
                      <p:stCondLst>
                        <p:cond delay="indefinite"/>
                      </p:stCondLst>
                      <p:childTnLst>
                        <p:par>
                          <p:cTn id="96" fill="hold">
                            <p:stCondLst>
                              <p:cond delay="0"/>
                            </p:stCondLst>
                            <p:childTnLst>
                              <p:par>
                                <p:cTn id="97" presetID="2" presetClass="entr" presetSubtype="4" fill="hold" grpId="0" nodeType="clickEffect">
                                  <p:stCondLst>
                                    <p:cond delay="0"/>
                                  </p:stCondLst>
                                  <p:childTnLst>
                                    <p:set>
                                      <p:cBhvr>
                                        <p:cTn id="98" dur="1" fill="hold">
                                          <p:stCondLst>
                                            <p:cond delay="0"/>
                                          </p:stCondLst>
                                        </p:cTn>
                                        <p:tgtEl>
                                          <p:spTgt spid="5"/>
                                        </p:tgtEl>
                                        <p:attrNameLst>
                                          <p:attrName>style.visibility</p:attrName>
                                        </p:attrNameLst>
                                      </p:cBhvr>
                                      <p:to>
                                        <p:strVal val="visible"/>
                                      </p:to>
                                    </p:set>
                                    <p:anim calcmode="lin" valueType="num">
                                      <p:cBhvr additive="base">
                                        <p:cTn id="99" dur="500" fill="hold"/>
                                        <p:tgtEl>
                                          <p:spTgt spid="5"/>
                                        </p:tgtEl>
                                        <p:attrNameLst>
                                          <p:attrName>ppt_x</p:attrName>
                                        </p:attrNameLst>
                                      </p:cBhvr>
                                      <p:tavLst>
                                        <p:tav tm="0">
                                          <p:val>
                                            <p:strVal val="#ppt_x"/>
                                          </p:val>
                                        </p:tav>
                                        <p:tav tm="100000">
                                          <p:val>
                                            <p:strVal val="#ppt_x"/>
                                          </p:val>
                                        </p:tav>
                                      </p:tavLst>
                                    </p:anim>
                                    <p:anim calcmode="lin" valueType="num">
                                      <p:cBhvr additive="base">
                                        <p:cTn id="10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01" fill="hold">
                      <p:stCondLst>
                        <p:cond delay="indefinite"/>
                      </p:stCondLst>
                      <p:childTnLst>
                        <p:par>
                          <p:cTn id="102" fill="hold">
                            <p:stCondLst>
                              <p:cond delay="0"/>
                            </p:stCondLst>
                            <p:childTnLst>
                              <p:par>
                                <p:cTn id="103" presetID="42" presetClass="entr" presetSubtype="0" fill="hold" grpId="0" nodeType="clickEffect">
                                  <p:stCondLst>
                                    <p:cond delay="0"/>
                                  </p:stCondLst>
                                  <p:childTnLst>
                                    <p:set>
                                      <p:cBhvr>
                                        <p:cTn id="104" dur="1" fill="hold">
                                          <p:stCondLst>
                                            <p:cond delay="0"/>
                                          </p:stCondLst>
                                        </p:cTn>
                                        <p:tgtEl>
                                          <p:spTgt spid="25"/>
                                        </p:tgtEl>
                                        <p:attrNameLst>
                                          <p:attrName>style.visibility</p:attrName>
                                        </p:attrNameLst>
                                      </p:cBhvr>
                                      <p:to>
                                        <p:strVal val="visible"/>
                                      </p:to>
                                    </p:set>
                                    <p:animEffect transition="in" filter="fade">
                                      <p:cBhvr>
                                        <p:cTn id="105" dur="1000"/>
                                        <p:tgtEl>
                                          <p:spTgt spid="25"/>
                                        </p:tgtEl>
                                      </p:cBhvr>
                                    </p:animEffect>
                                    <p:anim calcmode="lin" valueType="num">
                                      <p:cBhvr>
                                        <p:cTn id="106" dur="1000" fill="hold"/>
                                        <p:tgtEl>
                                          <p:spTgt spid="25"/>
                                        </p:tgtEl>
                                        <p:attrNameLst>
                                          <p:attrName>ppt_x</p:attrName>
                                        </p:attrNameLst>
                                      </p:cBhvr>
                                      <p:tavLst>
                                        <p:tav tm="0">
                                          <p:val>
                                            <p:strVal val="#ppt_x"/>
                                          </p:val>
                                        </p:tav>
                                        <p:tav tm="100000">
                                          <p:val>
                                            <p:strVal val="#ppt_x"/>
                                          </p:val>
                                        </p:tav>
                                      </p:tavLst>
                                    </p:anim>
                                    <p:anim calcmode="lin" valueType="num">
                                      <p:cBhvr>
                                        <p:cTn id="107"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par>
                    <p:cTn id="108" fill="hold">
                      <p:stCondLst>
                        <p:cond delay="indefinite"/>
                      </p:stCondLst>
                      <p:childTnLst>
                        <p:par>
                          <p:cTn id="109" fill="hold">
                            <p:stCondLst>
                              <p:cond delay="0"/>
                            </p:stCondLst>
                            <p:childTnLst>
                              <p:par>
                                <p:cTn id="110" presetID="2" presetClass="entr" presetSubtype="4" fill="hold" grpId="0" nodeType="clickEffect">
                                  <p:stCondLst>
                                    <p:cond delay="0"/>
                                  </p:stCondLst>
                                  <p:childTnLst>
                                    <p:set>
                                      <p:cBhvr>
                                        <p:cTn id="111" dur="1" fill="hold">
                                          <p:stCondLst>
                                            <p:cond delay="0"/>
                                          </p:stCondLst>
                                        </p:cTn>
                                        <p:tgtEl>
                                          <p:spTgt spid="39"/>
                                        </p:tgtEl>
                                        <p:attrNameLst>
                                          <p:attrName>style.visibility</p:attrName>
                                        </p:attrNameLst>
                                      </p:cBhvr>
                                      <p:to>
                                        <p:strVal val="visible"/>
                                      </p:to>
                                    </p:set>
                                    <p:anim calcmode="lin" valueType="num">
                                      <p:cBhvr additive="base">
                                        <p:cTn id="112" dur="500" fill="hold"/>
                                        <p:tgtEl>
                                          <p:spTgt spid="39"/>
                                        </p:tgtEl>
                                        <p:attrNameLst>
                                          <p:attrName>ppt_x</p:attrName>
                                        </p:attrNameLst>
                                      </p:cBhvr>
                                      <p:tavLst>
                                        <p:tav tm="0">
                                          <p:val>
                                            <p:strVal val="#ppt_x"/>
                                          </p:val>
                                        </p:tav>
                                        <p:tav tm="100000">
                                          <p:val>
                                            <p:strVal val="#ppt_x"/>
                                          </p:val>
                                        </p:tav>
                                      </p:tavLst>
                                    </p:anim>
                                    <p:anim calcmode="lin" valueType="num">
                                      <p:cBhvr additive="base">
                                        <p:cTn id="113" dur="500" fill="hold"/>
                                        <p:tgtEl>
                                          <p:spTgt spid="39"/>
                                        </p:tgtEl>
                                        <p:attrNameLst>
                                          <p:attrName>ppt_y</p:attrName>
                                        </p:attrNameLst>
                                      </p:cBhvr>
                                      <p:tavLst>
                                        <p:tav tm="0">
                                          <p:val>
                                            <p:strVal val="1+#ppt_h/2"/>
                                          </p:val>
                                        </p:tav>
                                        <p:tav tm="100000">
                                          <p:val>
                                            <p:strVal val="#ppt_y"/>
                                          </p:val>
                                        </p:tav>
                                      </p:tavLst>
                                    </p:anim>
                                  </p:childTnLst>
                                </p:cTn>
                              </p:par>
                            </p:childTnLst>
                          </p:cTn>
                        </p:par>
                      </p:childTnLst>
                    </p:cTn>
                  </p:par>
                  <p:par>
                    <p:cTn id="114" fill="hold">
                      <p:stCondLst>
                        <p:cond delay="indefinite"/>
                      </p:stCondLst>
                      <p:childTnLst>
                        <p:par>
                          <p:cTn id="115" fill="hold">
                            <p:stCondLst>
                              <p:cond delay="0"/>
                            </p:stCondLst>
                            <p:childTnLst>
                              <p:par>
                                <p:cTn id="116" presetID="2" presetClass="entr" presetSubtype="4" fill="hold" grpId="0" nodeType="clickEffect">
                                  <p:stCondLst>
                                    <p:cond delay="0"/>
                                  </p:stCondLst>
                                  <p:childTnLst>
                                    <p:set>
                                      <p:cBhvr>
                                        <p:cTn id="117" dur="1" fill="hold">
                                          <p:stCondLst>
                                            <p:cond delay="0"/>
                                          </p:stCondLst>
                                        </p:cTn>
                                        <p:tgtEl>
                                          <p:spTgt spid="35"/>
                                        </p:tgtEl>
                                        <p:attrNameLst>
                                          <p:attrName>style.visibility</p:attrName>
                                        </p:attrNameLst>
                                      </p:cBhvr>
                                      <p:to>
                                        <p:strVal val="visible"/>
                                      </p:to>
                                    </p:set>
                                    <p:anim calcmode="lin" valueType="num">
                                      <p:cBhvr additive="base">
                                        <p:cTn id="118" dur="500" fill="hold"/>
                                        <p:tgtEl>
                                          <p:spTgt spid="35"/>
                                        </p:tgtEl>
                                        <p:attrNameLst>
                                          <p:attrName>ppt_x</p:attrName>
                                        </p:attrNameLst>
                                      </p:cBhvr>
                                      <p:tavLst>
                                        <p:tav tm="0">
                                          <p:val>
                                            <p:strVal val="#ppt_x"/>
                                          </p:val>
                                        </p:tav>
                                        <p:tav tm="100000">
                                          <p:val>
                                            <p:strVal val="#ppt_x"/>
                                          </p:val>
                                        </p:tav>
                                      </p:tavLst>
                                    </p:anim>
                                    <p:anim calcmode="lin" valueType="num">
                                      <p:cBhvr additive="base">
                                        <p:cTn id="119" dur="500" fill="hold"/>
                                        <p:tgtEl>
                                          <p:spTgt spid="35"/>
                                        </p:tgtEl>
                                        <p:attrNameLst>
                                          <p:attrName>ppt_y</p:attrName>
                                        </p:attrNameLst>
                                      </p:cBhvr>
                                      <p:tavLst>
                                        <p:tav tm="0">
                                          <p:val>
                                            <p:strVal val="1+#ppt_h/2"/>
                                          </p:val>
                                        </p:tav>
                                        <p:tav tm="100000">
                                          <p:val>
                                            <p:strVal val="#ppt_y"/>
                                          </p:val>
                                        </p:tav>
                                      </p:tavLst>
                                    </p:anim>
                                  </p:childTnLst>
                                </p:cTn>
                              </p:par>
                            </p:childTnLst>
                          </p:cTn>
                        </p:par>
                      </p:childTnLst>
                    </p:cTn>
                  </p:par>
                  <p:par>
                    <p:cTn id="120" fill="hold">
                      <p:stCondLst>
                        <p:cond delay="indefinite"/>
                      </p:stCondLst>
                      <p:childTnLst>
                        <p:par>
                          <p:cTn id="121" fill="hold">
                            <p:stCondLst>
                              <p:cond delay="0"/>
                            </p:stCondLst>
                            <p:childTnLst>
                              <p:par>
                                <p:cTn id="122" presetID="2" presetClass="entr" presetSubtype="4" fill="hold" grpId="0" nodeType="clickEffect">
                                  <p:stCondLst>
                                    <p:cond delay="0"/>
                                  </p:stCondLst>
                                  <p:childTnLst>
                                    <p:set>
                                      <p:cBhvr>
                                        <p:cTn id="123" dur="1" fill="hold">
                                          <p:stCondLst>
                                            <p:cond delay="0"/>
                                          </p:stCondLst>
                                        </p:cTn>
                                        <p:tgtEl>
                                          <p:spTgt spid="36"/>
                                        </p:tgtEl>
                                        <p:attrNameLst>
                                          <p:attrName>style.visibility</p:attrName>
                                        </p:attrNameLst>
                                      </p:cBhvr>
                                      <p:to>
                                        <p:strVal val="visible"/>
                                      </p:to>
                                    </p:set>
                                    <p:anim calcmode="lin" valueType="num">
                                      <p:cBhvr additive="base">
                                        <p:cTn id="124" dur="500" fill="hold"/>
                                        <p:tgtEl>
                                          <p:spTgt spid="36"/>
                                        </p:tgtEl>
                                        <p:attrNameLst>
                                          <p:attrName>ppt_x</p:attrName>
                                        </p:attrNameLst>
                                      </p:cBhvr>
                                      <p:tavLst>
                                        <p:tav tm="0">
                                          <p:val>
                                            <p:strVal val="#ppt_x"/>
                                          </p:val>
                                        </p:tav>
                                        <p:tav tm="100000">
                                          <p:val>
                                            <p:strVal val="#ppt_x"/>
                                          </p:val>
                                        </p:tav>
                                      </p:tavLst>
                                    </p:anim>
                                    <p:anim calcmode="lin" valueType="num">
                                      <p:cBhvr additive="base">
                                        <p:cTn id="125" dur="500" fill="hold"/>
                                        <p:tgtEl>
                                          <p:spTgt spid="36"/>
                                        </p:tgtEl>
                                        <p:attrNameLst>
                                          <p:attrName>ppt_y</p:attrName>
                                        </p:attrNameLst>
                                      </p:cBhvr>
                                      <p:tavLst>
                                        <p:tav tm="0">
                                          <p:val>
                                            <p:strVal val="1+#ppt_h/2"/>
                                          </p:val>
                                        </p:tav>
                                        <p:tav tm="100000">
                                          <p:val>
                                            <p:strVal val="#ppt_y"/>
                                          </p:val>
                                        </p:tav>
                                      </p:tavLst>
                                    </p:anim>
                                  </p:childTnLst>
                                </p:cTn>
                              </p:par>
                            </p:childTnLst>
                          </p:cTn>
                        </p:par>
                      </p:childTnLst>
                    </p:cTn>
                  </p:par>
                  <p:par>
                    <p:cTn id="126" fill="hold">
                      <p:stCondLst>
                        <p:cond delay="indefinite"/>
                      </p:stCondLst>
                      <p:childTnLst>
                        <p:par>
                          <p:cTn id="127" fill="hold">
                            <p:stCondLst>
                              <p:cond delay="0"/>
                            </p:stCondLst>
                            <p:childTnLst>
                              <p:par>
                                <p:cTn id="128" presetID="2" presetClass="entr" presetSubtype="4" fill="hold" grpId="0" nodeType="clickEffect">
                                  <p:stCondLst>
                                    <p:cond delay="0"/>
                                  </p:stCondLst>
                                  <p:childTnLst>
                                    <p:set>
                                      <p:cBhvr>
                                        <p:cTn id="129" dur="1" fill="hold">
                                          <p:stCondLst>
                                            <p:cond delay="0"/>
                                          </p:stCondLst>
                                        </p:cTn>
                                        <p:tgtEl>
                                          <p:spTgt spid="37"/>
                                        </p:tgtEl>
                                        <p:attrNameLst>
                                          <p:attrName>style.visibility</p:attrName>
                                        </p:attrNameLst>
                                      </p:cBhvr>
                                      <p:to>
                                        <p:strVal val="visible"/>
                                      </p:to>
                                    </p:set>
                                    <p:anim calcmode="lin" valueType="num">
                                      <p:cBhvr additive="base">
                                        <p:cTn id="130" dur="500" fill="hold"/>
                                        <p:tgtEl>
                                          <p:spTgt spid="37"/>
                                        </p:tgtEl>
                                        <p:attrNameLst>
                                          <p:attrName>ppt_x</p:attrName>
                                        </p:attrNameLst>
                                      </p:cBhvr>
                                      <p:tavLst>
                                        <p:tav tm="0">
                                          <p:val>
                                            <p:strVal val="#ppt_x"/>
                                          </p:val>
                                        </p:tav>
                                        <p:tav tm="100000">
                                          <p:val>
                                            <p:strVal val="#ppt_x"/>
                                          </p:val>
                                        </p:tav>
                                      </p:tavLst>
                                    </p:anim>
                                    <p:anim calcmode="lin" valueType="num">
                                      <p:cBhvr additive="base">
                                        <p:cTn id="131" dur="500" fill="hold"/>
                                        <p:tgtEl>
                                          <p:spTgt spid="37"/>
                                        </p:tgtEl>
                                        <p:attrNameLst>
                                          <p:attrName>ppt_y</p:attrName>
                                        </p:attrNameLst>
                                      </p:cBhvr>
                                      <p:tavLst>
                                        <p:tav tm="0">
                                          <p:val>
                                            <p:strVal val="1+#ppt_h/2"/>
                                          </p:val>
                                        </p:tav>
                                        <p:tav tm="100000">
                                          <p:val>
                                            <p:strVal val="#ppt_y"/>
                                          </p:val>
                                        </p:tav>
                                      </p:tavLst>
                                    </p:anim>
                                  </p:childTnLst>
                                </p:cTn>
                              </p:par>
                            </p:childTnLst>
                          </p:cTn>
                        </p:par>
                      </p:childTnLst>
                    </p:cTn>
                  </p:par>
                  <p:par>
                    <p:cTn id="132" fill="hold">
                      <p:stCondLst>
                        <p:cond delay="indefinite"/>
                      </p:stCondLst>
                      <p:childTnLst>
                        <p:par>
                          <p:cTn id="133" fill="hold">
                            <p:stCondLst>
                              <p:cond delay="0"/>
                            </p:stCondLst>
                            <p:childTnLst>
                              <p:par>
                                <p:cTn id="134" presetID="2" presetClass="entr" presetSubtype="4" fill="hold" grpId="0" nodeType="clickEffect">
                                  <p:stCondLst>
                                    <p:cond delay="0"/>
                                  </p:stCondLst>
                                  <p:childTnLst>
                                    <p:set>
                                      <p:cBhvr>
                                        <p:cTn id="135" dur="1" fill="hold">
                                          <p:stCondLst>
                                            <p:cond delay="0"/>
                                          </p:stCondLst>
                                        </p:cTn>
                                        <p:tgtEl>
                                          <p:spTgt spid="40"/>
                                        </p:tgtEl>
                                        <p:attrNameLst>
                                          <p:attrName>style.visibility</p:attrName>
                                        </p:attrNameLst>
                                      </p:cBhvr>
                                      <p:to>
                                        <p:strVal val="visible"/>
                                      </p:to>
                                    </p:set>
                                    <p:anim calcmode="lin" valueType="num">
                                      <p:cBhvr additive="base">
                                        <p:cTn id="136" dur="500" fill="hold"/>
                                        <p:tgtEl>
                                          <p:spTgt spid="40"/>
                                        </p:tgtEl>
                                        <p:attrNameLst>
                                          <p:attrName>ppt_x</p:attrName>
                                        </p:attrNameLst>
                                      </p:cBhvr>
                                      <p:tavLst>
                                        <p:tav tm="0">
                                          <p:val>
                                            <p:strVal val="#ppt_x"/>
                                          </p:val>
                                        </p:tav>
                                        <p:tav tm="100000">
                                          <p:val>
                                            <p:strVal val="#ppt_x"/>
                                          </p:val>
                                        </p:tav>
                                      </p:tavLst>
                                    </p:anim>
                                    <p:anim calcmode="lin" valueType="num">
                                      <p:cBhvr additive="base">
                                        <p:cTn id="137" dur="500" fill="hold"/>
                                        <p:tgtEl>
                                          <p:spTgt spid="40"/>
                                        </p:tgtEl>
                                        <p:attrNameLst>
                                          <p:attrName>ppt_y</p:attrName>
                                        </p:attrNameLst>
                                      </p:cBhvr>
                                      <p:tavLst>
                                        <p:tav tm="0">
                                          <p:val>
                                            <p:strVal val="1+#ppt_h/2"/>
                                          </p:val>
                                        </p:tav>
                                        <p:tav tm="100000">
                                          <p:val>
                                            <p:strVal val="#ppt_y"/>
                                          </p:val>
                                        </p:tav>
                                      </p:tavLst>
                                    </p:anim>
                                  </p:childTnLst>
                                </p:cTn>
                              </p:par>
                            </p:childTnLst>
                          </p:cTn>
                        </p:par>
                      </p:childTnLst>
                    </p:cTn>
                  </p:par>
                  <p:par>
                    <p:cTn id="138" fill="hold">
                      <p:stCondLst>
                        <p:cond delay="indefinite"/>
                      </p:stCondLst>
                      <p:childTnLst>
                        <p:par>
                          <p:cTn id="139" fill="hold">
                            <p:stCondLst>
                              <p:cond delay="0"/>
                            </p:stCondLst>
                            <p:childTnLst>
                              <p:par>
                                <p:cTn id="140" presetID="2" presetClass="entr" presetSubtype="4" fill="hold" grpId="0" nodeType="clickEffect">
                                  <p:stCondLst>
                                    <p:cond delay="0"/>
                                  </p:stCondLst>
                                  <p:childTnLst>
                                    <p:set>
                                      <p:cBhvr>
                                        <p:cTn id="141" dur="1" fill="hold">
                                          <p:stCondLst>
                                            <p:cond delay="0"/>
                                          </p:stCondLst>
                                        </p:cTn>
                                        <p:tgtEl>
                                          <p:spTgt spid="38"/>
                                        </p:tgtEl>
                                        <p:attrNameLst>
                                          <p:attrName>style.visibility</p:attrName>
                                        </p:attrNameLst>
                                      </p:cBhvr>
                                      <p:to>
                                        <p:strVal val="visible"/>
                                      </p:to>
                                    </p:set>
                                    <p:anim calcmode="lin" valueType="num">
                                      <p:cBhvr additive="base">
                                        <p:cTn id="142" dur="500" fill="hold"/>
                                        <p:tgtEl>
                                          <p:spTgt spid="38"/>
                                        </p:tgtEl>
                                        <p:attrNameLst>
                                          <p:attrName>ppt_x</p:attrName>
                                        </p:attrNameLst>
                                      </p:cBhvr>
                                      <p:tavLst>
                                        <p:tav tm="0">
                                          <p:val>
                                            <p:strVal val="#ppt_x"/>
                                          </p:val>
                                        </p:tav>
                                        <p:tav tm="100000">
                                          <p:val>
                                            <p:strVal val="#ppt_x"/>
                                          </p:val>
                                        </p:tav>
                                      </p:tavLst>
                                    </p:anim>
                                    <p:anim calcmode="lin" valueType="num">
                                      <p:cBhvr additive="base">
                                        <p:cTn id="143" dur="500" fill="hold"/>
                                        <p:tgtEl>
                                          <p:spTgt spid="38"/>
                                        </p:tgtEl>
                                        <p:attrNameLst>
                                          <p:attrName>ppt_y</p:attrName>
                                        </p:attrNameLst>
                                      </p:cBhvr>
                                      <p:tavLst>
                                        <p:tav tm="0">
                                          <p:val>
                                            <p:strVal val="1+#ppt_h/2"/>
                                          </p:val>
                                        </p:tav>
                                        <p:tav tm="100000">
                                          <p:val>
                                            <p:strVal val="#ppt_y"/>
                                          </p:val>
                                        </p:tav>
                                      </p:tavLst>
                                    </p:anim>
                                  </p:childTnLst>
                                </p:cTn>
                              </p:par>
                            </p:childTnLst>
                          </p:cTn>
                        </p:par>
                      </p:childTnLst>
                    </p:cTn>
                  </p:par>
                  <p:par>
                    <p:cTn id="144" fill="hold">
                      <p:stCondLst>
                        <p:cond delay="indefinite"/>
                      </p:stCondLst>
                      <p:childTnLst>
                        <p:par>
                          <p:cTn id="145" fill="hold">
                            <p:stCondLst>
                              <p:cond delay="0"/>
                            </p:stCondLst>
                            <p:childTnLst>
                              <p:par>
                                <p:cTn id="146" presetID="42" presetClass="entr" presetSubtype="0" fill="hold" grpId="0" nodeType="clickEffect">
                                  <p:stCondLst>
                                    <p:cond delay="0"/>
                                  </p:stCondLst>
                                  <p:childTnLst>
                                    <p:set>
                                      <p:cBhvr>
                                        <p:cTn id="147" dur="1" fill="hold">
                                          <p:stCondLst>
                                            <p:cond delay="0"/>
                                          </p:stCondLst>
                                        </p:cTn>
                                        <p:tgtEl>
                                          <p:spTgt spid="11"/>
                                        </p:tgtEl>
                                        <p:attrNameLst>
                                          <p:attrName>style.visibility</p:attrName>
                                        </p:attrNameLst>
                                      </p:cBhvr>
                                      <p:to>
                                        <p:strVal val="visible"/>
                                      </p:to>
                                    </p:set>
                                    <p:animEffect transition="in" filter="fade">
                                      <p:cBhvr>
                                        <p:cTn id="148" dur="1000"/>
                                        <p:tgtEl>
                                          <p:spTgt spid="11"/>
                                        </p:tgtEl>
                                      </p:cBhvr>
                                    </p:animEffect>
                                    <p:anim calcmode="lin" valueType="num">
                                      <p:cBhvr>
                                        <p:cTn id="149" dur="1000" fill="hold"/>
                                        <p:tgtEl>
                                          <p:spTgt spid="11"/>
                                        </p:tgtEl>
                                        <p:attrNameLst>
                                          <p:attrName>ppt_x</p:attrName>
                                        </p:attrNameLst>
                                      </p:cBhvr>
                                      <p:tavLst>
                                        <p:tav tm="0">
                                          <p:val>
                                            <p:strVal val="#ppt_x"/>
                                          </p:val>
                                        </p:tav>
                                        <p:tav tm="100000">
                                          <p:val>
                                            <p:strVal val="#ppt_x"/>
                                          </p:val>
                                        </p:tav>
                                      </p:tavLst>
                                    </p:anim>
                                    <p:anim calcmode="lin" valueType="num">
                                      <p:cBhvr>
                                        <p:cTn id="150"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151" fill="hold">
                      <p:stCondLst>
                        <p:cond delay="indefinite"/>
                      </p:stCondLst>
                      <p:childTnLst>
                        <p:par>
                          <p:cTn id="152" fill="hold">
                            <p:stCondLst>
                              <p:cond delay="0"/>
                            </p:stCondLst>
                            <p:childTnLst>
                              <p:par>
                                <p:cTn id="153" presetID="2" presetClass="entr" presetSubtype="4" fill="hold" grpId="0" nodeType="clickEffect">
                                  <p:stCondLst>
                                    <p:cond delay="0"/>
                                  </p:stCondLst>
                                  <p:childTnLst>
                                    <p:set>
                                      <p:cBhvr>
                                        <p:cTn id="154" dur="1" fill="hold">
                                          <p:stCondLst>
                                            <p:cond delay="0"/>
                                          </p:stCondLst>
                                        </p:cTn>
                                        <p:tgtEl>
                                          <p:spTgt spid="44"/>
                                        </p:tgtEl>
                                        <p:attrNameLst>
                                          <p:attrName>style.visibility</p:attrName>
                                        </p:attrNameLst>
                                      </p:cBhvr>
                                      <p:to>
                                        <p:strVal val="visible"/>
                                      </p:to>
                                    </p:set>
                                    <p:anim calcmode="lin" valueType="num">
                                      <p:cBhvr additive="base">
                                        <p:cTn id="155" dur="500" fill="hold"/>
                                        <p:tgtEl>
                                          <p:spTgt spid="44"/>
                                        </p:tgtEl>
                                        <p:attrNameLst>
                                          <p:attrName>ppt_x</p:attrName>
                                        </p:attrNameLst>
                                      </p:cBhvr>
                                      <p:tavLst>
                                        <p:tav tm="0">
                                          <p:val>
                                            <p:strVal val="#ppt_x"/>
                                          </p:val>
                                        </p:tav>
                                        <p:tav tm="100000">
                                          <p:val>
                                            <p:strVal val="#ppt_x"/>
                                          </p:val>
                                        </p:tav>
                                      </p:tavLst>
                                    </p:anim>
                                    <p:anim calcmode="lin" valueType="num">
                                      <p:cBhvr additive="base">
                                        <p:cTn id="156" dur="500" fill="hold"/>
                                        <p:tgtEl>
                                          <p:spTgt spid="44"/>
                                        </p:tgtEl>
                                        <p:attrNameLst>
                                          <p:attrName>ppt_y</p:attrName>
                                        </p:attrNameLst>
                                      </p:cBhvr>
                                      <p:tavLst>
                                        <p:tav tm="0">
                                          <p:val>
                                            <p:strVal val="1+#ppt_h/2"/>
                                          </p:val>
                                        </p:tav>
                                        <p:tav tm="100000">
                                          <p:val>
                                            <p:strVal val="#ppt_y"/>
                                          </p:val>
                                        </p:tav>
                                      </p:tavLst>
                                    </p:anim>
                                  </p:childTnLst>
                                </p:cTn>
                              </p:par>
                            </p:childTnLst>
                          </p:cTn>
                        </p:par>
                      </p:childTnLst>
                    </p:cTn>
                  </p:par>
                  <p:par>
                    <p:cTn id="157" fill="hold">
                      <p:stCondLst>
                        <p:cond delay="indefinite"/>
                      </p:stCondLst>
                      <p:childTnLst>
                        <p:par>
                          <p:cTn id="158" fill="hold">
                            <p:stCondLst>
                              <p:cond delay="0"/>
                            </p:stCondLst>
                            <p:childTnLst>
                              <p:par>
                                <p:cTn id="159" presetID="2" presetClass="entr" presetSubtype="4" fill="hold" nodeType="clickEffect">
                                  <p:stCondLst>
                                    <p:cond delay="0"/>
                                  </p:stCondLst>
                                  <p:childTnLst>
                                    <p:set>
                                      <p:cBhvr>
                                        <p:cTn id="160" dur="1" fill="hold">
                                          <p:stCondLst>
                                            <p:cond delay="0"/>
                                          </p:stCondLst>
                                        </p:cTn>
                                        <p:tgtEl>
                                          <p:spTgt spid="14"/>
                                        </p:tgtEl>
                                        <p:attrNameLst>
                                          <p:attrName>style.visibility</p:attrName>
                                        </p:attrNameLst>
                                      </p:cBhvr>
                                      <p:to>
                                        <p:strVal val="visible"/>
                                      </p:to>
                                    </p:set>
                                    <p:anim calcmode="lin" valueType="num">
                                      <p:cBhvr additive="base">
                                        <p:cTn id="161" dur="500" fill="hold"/>
                                        <p:tgtEl>
                                          <p:spTgt spid="14"/>
                                        </p:tgtEl>
                                        <p:attrNameLst>
                                          <p:attrName>ppt_x</p:attrName>
                                        </p:attrNameLst>
                                      </p:cBhvr>
                                      <p:tavLst>
                                        <p:tav tm="0">
                                          <p:val>
                                            <p:strVal val="#ppt_x"/>
                                          </p:val>
                                        </p:tav>
                                        <p:tav tm="100000">
                                          <p:val>
                                            <p:strVal val="#ppt_x"/>
                                          </p:val>
                                        </p:tav>
                                      </p:tavLst>
                                    </p:anim>
                                    <p:anim calcmode="lin" valueType="num">
                                      <p:cBhvr additive="base">
                                        <p:cTn id="162"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163" fill="hold">
                      <p:stCondLst>
                        <p:cond delay="indefinite"/>
                      </p:stCondLst>
                      <p:childTnLst>
                        <p:par>
                          <p:cTn id="164" fill="hold">
                            <p:stCondLst>
                              <p:cond delay="0"/>
                            </p:stCondLst>
                            <p:childTnLst>
                              <p:par>
                                <p:cTn id="165" presetID="2" presetClass="entr" presetSubtype="4" fill="hold" nodeType="clickEffect">
                                  <p:stCondLst>
                                    <p:cond delay="0"/>
                                  </p:stCondLst>
                                  <p:childTnLst>
                                    <p:set>
                                      <p:cBhvr>
                                        <p:cTn id="166" dur="1" fill="hold">
                                          <p:stCondLst>
                                            <p:cond delay="0"/>
                                          </p:stCondLst>
                                        </p:cTn>
                                        <p:tgtEl>
                                          <p:spTgt spid="18"/>
                                        </p:tgtEl>
                                        <p:attrNameLst>
                                          <p:attrName>style.visibility</p:attrName>
                                        </p:attrNameLst>
                                      </p:cBhvr>
                                      <p:to>
                                        <p:strVal val="visible"/>
                                      </p:to>
                                    </p:set>
                                    <p:anim calcmode="lin" valueType="num">
                                      <p:cBhvr additive="base">
                                        <p:cTn id="167" dur="500" fill="hold"/>
                                        <p:tgtEl>
                                          <p:spTgt spid="18"/>
                                        </p:tgtEl>
                                        <p:attrNameLst>
                                          <p:attrName>ppt_x</p:attrName>
                                        </p:attrNameLst>
                                      </p:cBhvr>
                                      <p:tavLst>
                                        <p:tav tm="0">
                                          <p:val>
                                            <p:strVal val="#ppt_x"/>
                                          </p:val>
                                        </p:tav>
                                        <p:tav tm="100000">
                                          <p:val>
                                            <p:strVal val="#ppt_x"/>
                                          </p:val>
                                        </p:tav>
                                      </p:tavLst>
                                    </p:anim>
                                    <p:anim calcmode="lin" valueType="num">
                                      <p:cBhvr additive="base">
                                        <p:cTn id="168"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169" fill="hold">
                      <p:stCondLst>
                        <p:cond delay="indefinite"/>
                      </p:stCondLst>
                      <p:childTnLst>
                        <p:par>
                          <p:cTn id="170" fill="hold">
                            <p:stCondLst>
                              <p:cond delay="0"/>
                            </p:stCondLst>
                            <p:childTnLst>
                              <p:par>
                                <p:cTn id="171" presetID="2" presetClass="entr" presetSubtype="4" fill="hold" grpId="0" nodeType="clickEffect">
                                  <p:stCondLst>
                                    <p:cond delay="0"/>
                                  </p:stCondLst>
                                  <p:childTnLst>
                                    <p:set>
                                      <p:cBhvr>
                                        <p:cTn id="172" dur="1" fill="hold">
                                          <p:stCondLst>
                                            <p:cond delay="0"/>
                                          </p:stCondLst>
                                        </p:cTn>
                                        <p:tgtEl>
                                          <p:spTgt spid="26"/>
                                        </p:tgtEl>
                                        <p:attrNameLst>
                                          <p:attrName>style.visibility</p:attrName>
                                        </p:attrNameLst>
                                      </p:cBhvr>
                                      <p:to>
                                        <p:strVal val="visible"/>
                                      </p:to>
                                    </p:set>
                                    <p:anim calcmode="lin" valueType="num">
                                      <p:cBhvr additive="base">
                                        <p:cTn id="173" dur="500" fill="hold"/>
                                        <p:tgtEl>
                                          <p:spTgt spid="26"/>
                                        </p:tgtEl>
                                        <p:attrNameLst>
                                          <p:attrName>ppt_x</p:attrName>
                                        </p:attrNameLst>
                                      </p:cBhvr>
                                      <p:tavLst>
                                        <p:tav tm="0">
                                          <p:val>
                                            <p:strVal val="#ppt_x"/>
                                          </p:val>
                                        </p:tav>
                                        <p:tav tm="100000">
                                          <p:val>
                                            <p:strVal val="#ppt_x"/>
                                          </p:val>
                                        </p:tav>
                                      </p:tavLst>
                                    </p:anim>
                                    <p:anim calcmode="lin" valueType="num">
                                      <p:cBhvr additive="base">
                                        <p:cTn id="174" dur="500" fill="hold"/>
                                        <p:tgtEl>
                                          <p:spTgt spid="26"/>
                                        </p:tgtEl>
                                        <p:attrNameLst>
                                          <p:attrName>ppt_y</p:attrName>
                                        </p:attrNameLst>
                                      </p:cBhvr>
                                      <p:tavLst>
                                        <p:tav tm="0">
                                          <p:val>
                                            <p:strVal val="1+#ppt_h/2"/>
                                          </p:val>
                                        </p:tav>
                                        <p:tav tm="100000">
                                          <p:val>
                                            <p:strVal val="#ppt_y"/>
                                          </p:val>
                                        </p:tav>
                                      </p:tavLst>
                                    </p:anim>
                                  </p:childTnLst>
                                </p:cTn>
                              </p:par>
                            </p:childTnLst>
                          </p:cTn>
                        </p:par>
                      </p:childTnLst>
                    </p:cTn>
                  </p:par>
                  <p:par>
                    <p:cTn id="175" fill="hold">
                      <p:stCondLst>
                        <p:cond delay="indefinite"/>
                      </p:stCondLst>
                      <p:childTnLst>
                        <p:par>
                          <p:cTn id="176" fill="hold">
                            <p:stCondLst>
                              <p:cond delay="0"/>
                            </p:stCondLst>
                            <p:childTnLst>
                              <p:par>
                                <p:cTn id="177" presetID="2" presetClass="entr" presetSubtype="4" fill="hold" nodeType="clickEffect">
                                  <p:stCondLst>
                                    <p:cond delay="0"/>
                                  </p:stCondLst>
                                  <p:childTnLst>
                                    <p:set>
                                      <p:cBhvr>
                                        <p:cTn id="178" dur="1" fill="hold">
                                          <p:stCondLst>
                                            <p:cond delay="0"/>
                                          </p:stCondLst>
                                        </p:cTn>
                                        <p:tgtEl>
                                          <p:spTgt spid="22"/>
                                        </p:tgtEl>
                                        <p:attrNameLst>
                                          <p:attrName>style.visibility</p:attrName>
                                        </p:attrNameLst>
                                      </p:cBhvr>
                                      <p:to>
                                        <p:strVal val="visible"/>
                                      </p:to>
                                    </p:set>
                                    <p:anim calcmode="lin" valueType="num">
                                      <p:cBhvr additive="base">
                                        <p:cTn id="179" dur="500" fill="hold"/>
                                        <p:tgtEl>
                                          <p:spTgt spid="22"/>
                                        </p:tgtEl>
                                        <p:attrNameLst>
                                          <p:attrName>ppt_x</p:attrName>
                                        </p:attrNameLst>
                                      </p:cBhvr>
                                      <p:tavLst>
                                        <p:tav tm="0">
                                          <p:val>
                                            <p:strVal val="#ppt_x"/>
                                          </p:val>
                                        </p:tav>
                                        <p:tav tm="100000">
                                          <p:val>
                                            <p:strVal val="#ppt_x"/>
                                          </p:val>
                                        </p:tav>
                                      </p:tavLst>
                                    </p:anim>
                                    <p:anim calcmode="lin" valueType="num">
                                      <p:cBhvr additive="base">
                                        <p:cTn id="180"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par>
                    <p:cTn id="181" fill="hold">
                      <p:stCondLst>
                        <p:cond delay="indefinite"/>
                      </p:stCondLst>
                      <p:childTnLst>
                        <p:par>
                          <p:cTn id="182" fill="hold">
                            <p:stCondLst>
                              <p:cond delay="0"/>
                            </p:stCondLst>
                            <p:childTnLst>
                              <p:par>
                                <p:cTn id="183" presetID="2" presetClass="entr" presetSubtype="4" fill="hold" grpId="0" nodeType="clickEffect">
                                  <p:stCondLst>
                                    <p:cond delay="0"/>
                                  </p:stCondLst>
                                  <p:childTnLst>
                                    <p:set>
                                      <p:cBhvr>
                                        <p:cTn id="184" dur="1" fill="hold">
                                          <p:stCondLst>
                                            <p:cond delay="0"/>
                                          </p:stCondLst>
                                        </p:cTn>
                                        <p:tgtEl>
                                          <p:spTgt spid="45"/>
                                        </p:tgtEl>
                                        <p:attrNameLst>
                                          <p:attrName>style.visibility</p:attrName>
                                        </p:attrNameLst>
                                      </p:cBhvr>
                                      <p:to>
                                        <p:strVal val="visible"/>
                                      </p:to>
                                    </p:set>
                                    <p:anim calcmode="lin" valueType="num">
                                      <p:cBhvr additive="base">
                                        <p:cTn id="185" dur="500" fill="hold"/>
                                        <p:tgtEl>
                                          <p:spTgt spid="45"/>
                                        </p:tgtEl>
                                        <p:attrNameLst>
                                          <p:attrName>ppt_x</p:attrName>
                                        </p:attrNameLst>
                                      </p:cBhvr>
                                      <p:tavLst>
                                        <p:tav tm="0">
                                          <p:val>
                                            <p:strVal val="#ppt_x"/>
                                          </p:val>
                                        </p:tav>
                                        <p:tav tm="100000">
                                          <p:val>
                                            <p:strVal val="#ppt_x"/>
                                          </p:val>
                                        </p:tav>
                                      </p:tavLst>
                                    </p:anim>
                                    <p:anim calcmode="lin" valueType="num">
                                      <p:cBhvr additive="base">
                                        <p:cTn id="186" dur="500" fill="hold"/>
                                        <p:tgtEl>
                                          <p:spTgt spid="45"/>
                                        </p:tgtEl>
                                        <p:attrNameLst>
                                          <p:attrName>ppt_y</p:attrName>
                                        </p:attrNameLst>
                                      </p:cBhvr>
                                      <p:tavLst>
                                        <p:tav tm="0">
                                          <p:val>
                                            <p:strVal val="1+#ppt_h/2"/>
                                          </p:val>
                                        </p:tav>
                                        <p:tav tm="100000">
                                          <p:val>
                                            <p:strVal val="#ppt_y"/>
                                          </p:val>
                                        </p:tav>
                                      </p:tavLst>
                                    </p:anim>
                                  </p:childTnLst>
                                </p:cTn>
                              </p:par>
                            </p:childTnLst>
                          </p:cTn>
                        </p:par>
                      </p:childTnLst>
                    </p:cTn>
                  </p:par>
                  <p:par>
                    <p:cTn id="187" fill="hold">
                      <p:stCondLst>
                        <p:cond delay="indefinite"/>
                      </p:stCondLst>
                      <p:childTnLst>
                        <p:par>
                          <p:cTn id="188" fill="hold">
                            <p:stCondLst>
                              <p:cond delay="0"/>
                            </p:stCondLst>
                            <p:childTnLst>
                              <p:par>
                                <p:cTn id="189" presetID="2" presetClass="entr" presetSubtype="4" fill="hold" grpId="0" nodeType="clickEffect">
                                  <p:stCondLst>
                                    <p:cond delay="0"/>
                                  </p:stCondLst>
                                  <p:childTnLst>
                                    <p:set>
                                      <p:cBhvr>
                                        <p:cTn id="190" dur="1" fill="hold">
                                          <p:stCondLst>
                                            <p:cond delay="0"/>
                                          </p:stCondLst>
                                        </p:cTn>
                                        <p:tgtEl>
                                          <p:spTgt spid="42"/>
                                        </p:tgtEl>
                                        <p:attrNameLst>
                                          <p:attrName>style.visibility</p:attrName>
                                        </p:attrNameLst>
                                      </p:cBhvr>
                                      <p:to>
                                        <p:strVal val="visible"/>
                                      </p:to>
                                    </p:set>
                                    <p:anim calcmode="lin" valueType="num">
                                      <p:cBhvr additive="base">
                                        <p:cTn id="191" dur="500" fill="hold"/>
                                        <p:tgtEl>
                                          <p:spTgt spid="42"/>
                                        </p:tgtEl>
                                        <p:attrNameLst>
                                          <p:attrName>ppt_x</p:attrName>
                                        </p:attrNameLst>
                                      </p:cBhvr>
                                      <p:tavLst>
                                        <p:tav tm="0">
                                          <p:val>
                                            <p:strVal val="#ppt_x"/>
                                          </p:val>
                                        </p:tav>
                                        <p:tav tm="100000">
                                          <p:val>
                                            <p:strVal val="#ppt_x"/>
                                          </p:val>
                                        </p:tav>
                                      </p:tavLst>
                                    </p:anim>
                                    <p:anim calcmode="lin" valueType="num">
                                      <p:cBhvr additive="base">
                                        <p:cTn id="192" dur="500" fill="hold"/>
                                        <p:tgtEl>
                                          <p:spTgt spid="42"/>
                                        </p:tgtEl>
                                        <p:attrNameLst>
                                          <p:attrName>ppt_y</p:attrName>
                                        </p:attrNameLst>
                                      </p:cBhvr>
                                      <p:tavLst>
                                        <p:tav tm="0">
                                          <p:val>
                                            <p:strVal val="1+#ppt_h/2"/>
                                          </p:val>
                                        </p:tav>
                                        <p:tav tm="100000">
                                          <p:val>
                                            <p:strVal val="#ppt_y"/>
                                          </p:val>
                                        </p:tav>
                                      </p:tavLst>
                                    </p:anim>
                                  </p:childTnLst>
                                </p:cTn>
                              </p:par>
                            </p:childTnLst>
                          </p:cTn>
                        </p:par>
                      </p:childTnLst>
                    </p:cTn>
                  </p:par>
                  <p:par>
                    <p:cTn id="193" fill="hold">
                      <p:stCondLst>
                        <p:cond delay="indefinite"/>
                      </p:stCondLst>
                      <p:childTnLst>
                        <p:par>
                          <p:cTn id="194" fill="hold">
                            <p:stCondLst>
                              <p:cond delay="0"/>
                            </p:stCondLst>
                            <p:childTnLst>
                              <p:par>
                                <p:cTn id="195" presetID="2" presetClass="entr" presetSubtype="4" fill="hold" grpId="0" nodeType="clickEffect">
                                  <p:stCondLst>
                                    <p:cond delay="0"/>
                                  </p:stCondLst>
                                  <p:childTnLst>
                                    <p:set>
                                      <p:cBhvr>
                                        <p:cTn id="196" dur="1" fill="hold">
                                          <p:stCondLst>
                                            <p:cond delay="0"/>
                                          </p:stCondLst>
                                        </p:cTn>
                                        <p:tgtEl>
                                          <p:spTgt spid="43"/>
                                        </p:tgtEl>
                                        <p:attrNameLst>
                                          <p:attrName>style.visibility</p:attrName>
                                        </p:attrNameLst>
                                      </p:cBhvr>
                                      <p:to>
                                        <p:strVal val="visible"/>
                                      </p:to>
                                    </p:set>
                                    <p:anim calcmode="lin" valueType="num">
                                      <p:cBhvr additive="base">
                                        <p:cTn id="197" dur="500" fill="hold"/>
                                        <p:tgtEl>
                                          <p:spTgt spid="43"/>
                                        </p:tgtEl>
                                        <p:attrNameLst>
                                          <p:attrName>ppt_x</p:attrName>
                                        </p:attrNameLst>
                                      </p:cBhvr>
                                      <p:tavLst>
                                        <p:tav tm="0">
                                          <p:val>
                                            <p:strVal val="#ppt_x"/>
                                          </p:val>
                                        </p:tav>
                                        <p:tav tm="100000">
                                          <p:val>
                                            <p:strVal val="#ppt_x"/>
                                          </p:val>
                                        </p:tav>
                                      </p:tavLst>
                                    </p:anim>
                                    <p:anim calcmode="lin" valueType="num">
                                      <p:cBhvr additive="base">
                                        <p:cTn id="198" dur="500" fill="hold"/>
                                        <p:tgtEl>
                                          <p:spTgt spid="4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animBg="1"/>
      <p:bldP spid="7" grpId="0" animBg="1"/>
      <p:bldP spid="8" grpId="0" animBg="1"/>
      <p:bldP spid="12" grpId="0" animBg="1"/>
      <p:bldP spid="27" grpId="0"/>
      <p:bldP spid="28" grpId="0"/>
      <p:bldP spid="31" grpId="0"/>
      <p:bldP spid="4" grpId="0"/>
      <p:bldP spid="19" grpId="0"/>
      <p:bldP spid="25" grpId="0"/>
      <p:bldP spid="34" grpId="0"/>
      <p:bldP spid="35" grpId="0"/>
      <p:bldP spid="36" grpId="0"/>
      <p:bldP spid="37" grpId="0"/>
      <p:bldP spid="38" grpId="0"/>
      <p:bldP spid="39" grpId="0" animBg="1"/>
      <p:bldP spid="40" grpId="0" animBg="1"/>
      <p:bldP spid="42" grpId="0"/>
      <p:bldP spid="43" grpId="0"/>
      <p:bldP spid="5" grpId="0"/>
      <p:bldP spid="11" grpId="0"/>
      <p:bldP spid="44" grpId="0" animBg="1"/>
      <p:bldP spid="26" grpId="0"/>
      <p:bldP spid="45" grpId="0"/>
      <p:bldP spid="13" grpId="0"/>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176</Words>
  <Application>Microsoft Macintosh PowerPoint</Application>
  <PresentationFormat>Benutzerdefiniert</PresentationFormat>
  <Paragraphs>28</Paragraphs>
  <Slides>1</Slides>
  <Notes>1</Notes>
  <HiddenSlides>0</HiddenSlides>
  <MMClips>0</MMClips>
  <ScaleCrop>false</ScaleCrop>
  <HeadingPairs>
    <vt:vector size="4" baseType="variant">
      <vt:variant>
        <vt:lpstr>Design</vt:lpstr>
      </vt:variant>
      <vt:variant>
        <vt:i4>1</vt:i4>
      </vt:variant>
      <vt:variant>
        <vt:lpstr>Folientitel</vt:lpstr>
      </vt:variant>
      <vt:variant>
        <vt:i4>1</vt:i4>
      </vt:variant>
    </vt:vector>
  </HeadingPairs>
  <TitlesOfParts>
    <vt:vector size="2" baseType="lpstr">
      <vt:lpstr>Office Theme</vt:lpstr>
      <vt:lpstr>Franz verkleidet den Keller mit Brettern. Er kauft Bretter im Normmaß. Er sägt jeweils 17 cm ab und hat dann die gewünschte Länge von 233 cm. Wie lang sind die gekauften Bretter?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PowerPoint-Präsentation</dc:title>
  <dc:creator>Manfred Luft</dc:creator>
  <cp:lastModifiedBy>Georg Luft</cp:lastModifiedBy>
  <cp:revision>39</cp:revision>
  <cp:lastPrinted>2015-07-31T12:17:00Z</cp:lastPrinted>
  <dcterms:created xsi:type="dcterms:W3CDTF">2015-07-06T16:22:22Z</dcterms:created>
  <dcterms:modified xsi:type="dcterms:W3CDTF">2016-02-22T16:18:40Z</dcterms:modified>
</cp:coreProperties>
</file>