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61882" y="270996"/>
            <a:ext cx="9144000" cy="954087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de-DE" sz="1800" b="1" dirty="0" smtClean="0"/>
              <a:t>Frau  Sommer tauscht  50 € in Schweizer Franken.</a:t>
            </a:r>
            <a:br>
              <a:rPr lang="de-DE" sz="1800" b="1" dirty="0" smtClean="0"/>
            </a:br>
            <a:r>
              <a:rPr lang="de-DE" sz="1800" b="1" dirty="0" smtClean="0"/>
              <a:t>Sie erhält 79 Schweizer Franken (Aktuellen Kurs verwenden!).</a:t>
            </a:r>
            <a:br>
              <a:rPr lang="de-DE" sz="1800" b="1" dirty="0" smtClean="0"/>
            </a:br>
            <a:r>
              <a:rPr lang="de-DE" sz="1800" b="1" dirty="0" smtClean="0"/>
              <a:t>Wie ist das Währungsverhältnis Euro: Schweizer Franken?</a:t>
            </a:r>
            <a:endParaRPr lang="de-DE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rechnen: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5894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</a:t>
            </a:r>
            <a:r>
              <a:rPr lang="de-DE" sz="1400" dirty="0"/>
              <a:t> </a:t>
            </a:r>
            <a:r>
              <a:rPr lang="de-DE" sz="1400" dirty="0" smtClean="0"/>
              <a:t>Euro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5894"/>
            <a:ext cx="17502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Schweizer Franken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818002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818002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50 €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4968393" y="4338973"/>
            <a:ext cx="162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79 CHF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39109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1056851" flipH="1">
            <a:off x="2688678" y="3775731"/>
            <a:ext cx="62077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64192" y="4012690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471834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50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50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95477" y="5103524"/>
            <a:ext cx="5847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 79 CHF : 50 = </a:t>
            </a:r>
            <a:r>
              <a:rPr lang="de-DE" dirty="0"/>
              <a:t>x</a:t>
            </a:r>
            <a:r>
              <a:rPr lang="de-DE" dirty="0" smtClean="0"/>
              <a:t>; x = 79 CHF : 50; x = 1,58 CHF 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55955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Für jeden Euro bekommt sie den entsprechenden Betrag in Franken: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95834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13571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7559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(in </a:t>
            </a:r>
            <a:r>
              <a:rPr lang="de-DE" sz="1600" dirty="0" smtClean="0"/>
              <a:t>Richtung zum </a:t>
            </a:r>
            <a:r>
              <a:rPr lang="de-DE" sz="1600" dirty="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18591" y="5749855"/>
            <a:ext cx="94239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Das Währungsverhältnis ist 1: 1,58 </a:t>
            </a:r>
            <a:r>
              <a:rPr lang="de-DE" b="1" dirty="0"/>
              <a:t>(</a:t>
            </a:r>
            <a:r>
              <a:rPr lang="de-DE" b="1" dirty="0" smtClean="0"/>
              <a:t>für </a:t>
            </a:r>
            <a:r>
              <a:rPr lang="de-DE" b="1" dirty="0" smtClean="0"/>
              <a:t>einen Euro erhält man 1,58 CHF; Wie ist der Kurs aktuell</a:t>
            </a:r>
            <a:r>
              <a:rPr lang="de-DE" b="1" dirty="0" smtClean="0"/>
              <a:t>?</a:t>
            </a:r>
            <a:r>
              <a:rPr lang="de-DE" b="1" dirty="0"/>
              <a:t>)</a:t>
            </a:r>
            <a:endParaRPr lang="de-DE" b="1" dirty="0" smtClean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</Words>
  <Application>Microsoft Macintosh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Frau  Sommer tauscht  50 € in Schweizer Franken. Sie erhält 79 Schweizer Franken (Aktuellen Kurs verwenden!). Wie ist das Währungsverhältnis Euro: Schweizer Franken?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29</cp:revision>
  <cp:lastPrinted>2015-07-31T12:11:08Z</cp:lastPrinted>
  <dcterms:created xsi:type="dcterms:W3CDTF">2015-07-29T13:12:24Z</dcterms:created>
  <dcterms:modified xsi:type="dcterms:W3CDTF">2016-02-24T12:42:42Z</dcterms:modified>
</cp:coreProperties>
</file>