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631A-88EB-43C1-9F17-DD80D098672C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354B5-F3B4-43A1-915E-AD66A1C023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932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354B5-F3B4-43A1-915E-AD66A1C023C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62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895751" y="263374"/>
            <a:ext cx="8727566" cy="935111"/>
          </a:xfrm>
        </p:spPr>
        <p:txBody>
          <a:bodyPr>
            <a:normAutofit fontScale="90000"/>
          </a:bodyPr>
          <a:lstStyle/>
          <a:p>
            <a:br>
              <a:rPr lang="de-DE" sz="1800" dirty="0"/>
            </a:br>
            <a:br>
              <a:rPr lang="de-DE" sz="1800" dirty="0"/>
            </a:br>
            <a:br>
              <a:rPr lang="de-DE" sz="1800" dirty="0"/>
            </a:br>
            <a:br>
              <a:rPr lang="de-DE" sz="1800" dirty="0"/>
            </a:br>
            <a:r>
              <a:rPr lang="de-DE" sz="1800" dirty="0"/>
              <a:t>Text</a:t>
            </a:r>
            <a:br>
              <a:rPr lang="de-DE" sz="1800" b="1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br>
              <a:rPr lang="de-DE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endParaRPr lang="de-DE" sz="1800" dirty="0">
              <a:latin typeface="Microsoft JhengHei" panose="020B0604030504040204" pitchFamily="34" charset="-120"/>
              <a:ea typeface="Microsoft JhengHei" panose="020B0604030504040204" pitchFamily="34" charset="-12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6" name="Rechteck 5"/>
          <p:cNvSpPr/>
          <p:nvPr/>
        </p:nvSpPr>
        <p:spPr>
          <a:xfrm>
            <a:off x="1185377" y="3349817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4703630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717701" y="3356227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3902" y="4087167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42067" y="3733800"/>
            <a:ext cx="436929" cy="4075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50836" y="3751082"/>
            <a:ext cx="1155238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4289" y="4430067"/>
            <a:ext cx="0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485770" y="2926542"/>
            <a:ext cx="23759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Text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3363543" y="2926542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Text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931333" y="5108879"/>
            <a:ext cx="38354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Text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2673161" y="4073453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+</a:t>
            </a:r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770876" y="1396086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Kommentar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770876" y="1728218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tragen das Operationszeichen und die gegebenen Zahlen ein.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770876" y="2060350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tragen den Platzhalter ein.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807756" y="3359205"/>
            <a:ext cx="796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Zahl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1728707" y="3325645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770876" y="23924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lösen die Aufgabe als „</a:t>
            </a:r>
            <a:r>
              <a:rPr lang="de-DE" sz="1600" b="1" dirty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/>
              <a:t> (</a:t>
            </a:r>
            <a:r>
              <a:rPr lang="de-DE" sz="1600" dirty="0" err="1"/>
              <a:t>Pl</a:t>
            </a:r>
            <a:r>
              <a:rPr lang="de-DE" sz="1600" dirty="0"/>
              <a:t>) und als „Gleichung“ (</a:t>
            </a:r>
            <a:r>
              <a:rPr lang="de-DE" sz="1600" dirty="0" err="1"/>
              <a:t>Gl</a:t>
            </a:r>
            <a:r>
              <a:rPr lang="de-DE" sz="1600" dirty="0"/>
              <a:t>). 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7530717" y="2163581"/>
            <a:ext cx="309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PL:;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7530717" y="2876452"/>
            <a:ext cx="369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Gl: x</a:t>
            </a:r>
          </a:p>
        </p:txBody>
      </p:sp>
      <p:sp>
        <p:nvSpPr>
          <p:cNvPr id="39" name="Rechteck 38"/>
          <p:cNvSpPr/>
          <p:nvPr/>
        </p:nvSpPr>
        <p:spPr>
          <a:xfrm>
            <a:off x="1409700" y="3459782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</a:p>
        </p:txBody>
      </p:sp>
      <p:sp>
        <p:nvSpPr>
          <p:cNvPr id="40" name="Rechteck 39"/>
          <p:cNvSpPr/>
          <p:nvPr/>
        </p:nvSpPr>
        <p:spPr>
          <a:xfrm>
            <a:off x="8121554" y="229851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</a:p>
        </p:txBody>
      </p:sp>
      <p:sp>
        <p:nvSpPr>
          <p:cNvPr id="42" name="Textfeld 41"/>
          <p:cNvSpPr txBox="1"/>
          <p:nvPr/>
        </p:nvSpPr>
        <p:spPr>
          <a:xfrm>
            <a:off x="770876" y="5699157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geben die Antwort.</a:t>
            </a:r>
          </a:p>
        </p:txBody>
      </p:sp>
      <p:sp>
        <p:nvSpPr>
          <p:cNvPr id="43" name="Textfeld 42"/>
          <p:cNvSpPr txBox="1"/>
          <p:nvPr/>
        </p:nvSpPr>
        <p:spPr>
          <a:xfrm>
            <a:off x="790575" y="6042806"/>
            <a:ext cx="4235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501646" y="4744464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Zahl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5296999" y="4657994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Wir zeichnen die </a:t>
            </a:r>
            <a:r>
              <a:rPr lang="de-DE" b="1" dirty="0">
                <a:solidFill>
                  <a:srgbClr val="FF0000"/>
                </a:solidFill>
              </a:rPr>
              <a:t>Umkehraufgabe </a:t>
            </a:r>
            <a:r>
              <a:rPr lang="de-DE" dirty="0"/>
              <a:t>in den Rechenbaum ein und lösen anschließend die Aufgabe.</a:t>
            </a:r>
          </a:p>
        </p:txBody>
      </p:sp>
      <p:sp>
        <p:nvSpPr>
          <p:cNvPr id="44" name="Ellipse 43"/>
          <p:cNvSpPr/>
          <p:nvPr/>
        </p:nvSpPr>
        <p:spPr>
          <a:xfrm>
            <a:off x="3525708" y="4100973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/>
          <p:nvPr/>
        </p:nvCxnSpPr>
        <p:spPr>
          <a:xfrm flipV="1">
            <a:off x="3310467" y="4379851"/>
            <a:ext cx="309080" cy="34454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stCxn id="44" idx="0"/>
            <a:endCxn id="8" idx="2"/>
          </p:cNvCxnSpPr>
          <p:nvPr/>
        </p:nvCxnSpPr>
        <p:spPr>
          <a:xfrm flipV="1">
            <a:off x="3846095" y="3751082"/>
            <a:ext cx="359979" cy="349891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 flipV="1">
            <a:off x="1980770" y="3581956"/>
            <a:ext cx="1709033" cy="52701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3700227" y="3967703"/>
            <a:ext cx="41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_</a:t>
            </a:r>
          </a:p>
        </p:txBody>
      </p:sp>
      <p:sp>
        <p:nvSpPr>
          <p:cNvPr id="45" name="Textfeld 44"/>
          <p:cNvSpPr txBox="1"/>
          <p:nvPr/>
        </p:nvSpPr>
        <p:spPr>
          <a:xfrm>
            <a:off x="5285996" y="5642575"/>
            <a:ext cx="4678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Rechnung:</a:t>
            </a: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9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2" grpId="0"/>
      <p:bldP spid="43" grpId="0"/>
      <p:bldP spid="5" grpId="0"/>
      <p:bldP spid="11" grpId="0"/>
      <p:bldP spid="44" grpId="0" animBg="1"/>
      <p:bldP spid="26" grpId="0"/>
      <p:bldP spid="4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77</Words>
  <Application>Microsoft Office PowerPoint</Application>
  <PresentationFormat>Breitbild</PresentationFormat>
  <Paragraphs>24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Microsoft JhengHei</vt:lpstr>
      <vt:lpstr>Arial</vt:lpstr>
      <vt:lpstr>Calibri</vt:lpstr>
      <vt:lpstr>Calibri Light</vt:lpstr>
      <vt:lpstr>Iskoola Pota</vt:lpstr>
      <vt:lpstr>Office Theme</vt:lpstr>
      <vt:lpstr>    Text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36</cp:revision>
  <cp:lastPrinted>2015-07-31T12:01:25Z</cp:lastPrinted>
  <dcterms:created xsi:type="dcterms:W3CDTF">2015-07-06T16:22:22Z</dcterms:created>
  <dcterms:modified xsi:type="dcterms:W3CDTF">2016-02-24T13:56:16Z</dcterms:modified>
</cp:coreProperties>
</file>