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631A-88EB-43C1-9F17-DD80D098672C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354B5-F3B4-43A1-915E-AD66A1C02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3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354B5-F3B4-43A1-915E-AD66A1C02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95751" y="263374"/>
            <a:ext cx="8727566" cy="935111"/>
          </a:xfrm>
        </p:spPr>
        <p:txBody>
          <a:bodyPr>
            <a:normAutofit fontScale="90000"/>
          </a:bodyPr>
          <a:lstStyle/>
          <a:p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/>
              <a:t/>
            </a:r>
            <a:br>
              <a:rPr lang="de-DE" sz="1800" dirty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/>
              <a:t/>
            </a:r>
            <a:br>
              <a:rPr lang="de-DE" sz="1800" dirty="0"/>
            </a:br>
            <a:r>
              <a:rPr lang="de-DE" sz="1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de-DE" sz="1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de-DE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Fritz weiß den Betrag nicht mehr, der in seiner Sparbüchse ist.</a:t>
            </a:r>
            <a:b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Er leer sie aus und legt noch 20 € dazu.</a:t>
            </a:r>
            <a:b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Nun zählt er das Geld und kommt auf 110 €.</a:t>
            </a:r>
            <a:b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Welcher Betrag war anfangs in der Sparbüchse?</a:t>
            </a:r>
            <a:endParaRPr lang="de-DE" sz="1800" dirty="0">
              <a:latin typeface="Microsoft JhengHei" panose="020B0604030504040204" pitchFamily="34" charset="-120"/>
              <a:ea typeface="Microsoft JhengHei" panose="020B0604030504040204" pitchFamily="34" charset="-12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44474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479856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45115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18209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48415" y="3858815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384601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52499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597417" y="3043154"/>
            <a:ext cx="2551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Ist in der Sparbüchse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01236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… legt dazu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1648688" y="5202041"/>
            <a:ext cx="294834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Sind jetzt in der Sparbüchse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86965" y="4126967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770876" y="1285640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Er legt dazu: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770876" y="1654588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770876" y="2023536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4" name="Textfeld 33"/>
          <p:cNvSpPr txBox="1"/>
          <p:nvPr/>
        </p:nvSpPr>
        <p:spPr>
          <a:xfrm>
            <a:off x="3531344" y="3456348"/>
            <a:ext cx="796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20 €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1728707" y="3420577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770876" y="23924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</a:t>
            </a:r>
            <a:r>
              <a:rPr lang="de-DE" sz="1600" dirty="0" smtClean="0"/>
              <a:t>“ (</a:t>
            </a:r>
            <a:r>
              <a:rPr lang="de-DE" sz="1600" dirty="0" smtClean="0"/>
              <a:t>Gl)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30717" y="2163581"/>
            <a:ext cx="309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          + 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20 €  = 110 €;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90€   + 20€  =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110 €;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30717" y="2876452"/>
            <a:ext cx="369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x + 20 € = 110 €/ -  20 €;</a:t>
            </a:r>
          </a:p>
          <a:p>
            <a:r>
              <a:rPr lang="de-DE" dirty="0"/>
              <a:t> </a:t>
            </a:r>
            <a:r>
              <a:rPr lang="de-DE" dirty="0" smtClean="0"/>
              <a:t>     x = 110€ – 20€; x = 90€; 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1409700" y="355471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121554" y="229851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770876" y="5763600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770876" y="6079144"/>
            <a:ext cx="4235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Anfangs waren 90 € in der Sparbüchse.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2516494" y="4793953"/>
            <a:ext cx="8419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110 €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296999" y="4657994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zeichnen die </a:t>
            </a:r>
            <a:r>
              <a:rPr lang="de-DE" b="1" dirty="0" smtClean="0">
                <a:solidFill>
                  <a:srgbClr val="FF0000"/>
                </a:solidFill>
              </a:rPr>
              <a:t>Umkehraufgabe </a:t>
            </a:r>
            <a:r>
              <a:rPr lang="de-DE" dirty="0" smtClean="0"/>
              <a:t>in den Rechenbaum ein und lösen anschließend die Aufgabe.</a:t>
            </a:r>
          </a:p>
        </p:txBody>
      </p:sp>
      <p:sp>
        <p:nvSpPr>
          <p:cNvPr id="44" name="Ellipse 43"/>
          <p:cNvSpPr/>
          <p:nvPr/>
        </p:nvSpPr>
        <p:spPr>
          <a:xfrm>
            <a:off x="3525708" y="418209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stCxn id="12" idx="6"/>
            <a:endCxn id="44" idx="2"/>
          </p:cNvCxnSpPr>
          <p:nvPr/>
        </p:nvCxnSpPr>
        <p:spPr>
          <a:xfrm>
            <a:off x="3142188" y="4353549"/>
            <a:ext cx="383520" cy="0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stCxn id="44" idx="0"/>
            <a:endCxn id="34" idx="2"/>
          </p:cNvCxnSpPr>
          <p:nvPr/>
        </p:nvCxnSpPr>
        <p:spPr>
          <a:xfrm flipV="1">
            <a:off x="3846095" y="3825680"/>
            <a:ext cx="83566" cy="356419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980771" y="3676888"/>
            <a:ext cx="1709032" cy="5270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3705564" y="4073313"/>
            <a:ext cx="41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_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5296999" y="5675588"/>
            <a:ext cx="4678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Rechnung: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x + 20 € = 110 €; U: 110</a:t>
            </a:r>
            <a:r>
              <a:rPr lang="de-DE" b="1" smtClean="0">
                <a:solidFill>
                  <a:srgbClr val="FF0000"/>
                </a:solidFill>
              </a:rPr>
              <a:t>€ </a:t>
            </a:r>
            <a:r>
              <a:rPr lang="de-DE" b="1" smtClean="0">
                <a:solidFill>
                  <a:srgbClr val="FF0000"/>
                </a:solidFill>
              </a:rPr>
              <a:t>- </a:t>
            </a:r>
            <a:r>
              <a:rPr lang="de-DE" b="1" dirty="0" smtClean="0">
                <a:solidFill>
                  <a:srgbClr val="FF0000"/>
                </a:solidFill>
              </a:rPr>
              <a:t>20€ = x;  x = 90€; 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2" grpId="0"/>
      <p:bldP spid="43" grpId="0"/>
      <p:bldP spid="5" grpId="0"/>
      <p:bldP spid="11" grpId="0"/>
      <p:bldP spid="44" grpId="0" animBg="1"/>
      <p:bldP spid="26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</Words>
  <Application>Microsoft Macintosh PowerPoint</Application>
  <PresentationFormat>Benutzerdefiniert</PresentationFormat>
  <Paragraphs>33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     Fritz weiß den Betrag nicht mehr, der in seiner Sparbüchse ist. Er leer sie aus und legt noch 20 € dazu. Nun zählt er das Geld und kommt auf 110 €. Welcher Betrag war anfangs in der Sparbüchse?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36</cp:revision>
  <cp:lastPrinted>2015-07-31T12:01:25Z</cp:lastPrinted>
  <dcterms:created xsi:type="dcterms:W3CDTF">2015-07-06T16:22:22Z</dcterms:created>
  <dcterms:modified xsi:type="dcterms:W3CDTF">2016-02-22T15:39:37Z</dcterms:modified>
</cp:coreProperties>
</file>