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368623"/>
            <a:ext cx="8298873" cy="804866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Bei einem Straßenneubau waren bisher 27 km fertig.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Nun werden auch die restlichen 12 km dem Verkehr übergeben.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Wie lang ist die gesamte neue Strecke?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73881" y="3299304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dirty="0"/>
              <a:t>F</a:t>
            </a:r>
            <a:r>
              <a:rPr lang="de-DE" dirty="0" smtClean="0"/>
              <a:t>ertig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9304"/>
            <a:ext cx="2223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Restliche Strecke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Gesamtstrecke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3161" y="4418603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64757" y="1345662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Die restliche Strecke ist fertig: Rechenbaum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864757" y="1684819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64757" y="2004890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294082" y="3728295"/>
            <a:ext cx="1117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27 km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454394" y="3734034"/>
            <a:ext cx="990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km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64757" y="233526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=  27 km  + 12 km =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 27 km  + 12 km = 39 km;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65900" y="3281375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27 km + 12 km =  ; x = 39 km;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10098749" y="2491163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864757" y="2619446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864757" y="6257709"/>
            <a:ext cx="5192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Die gesamte Strecke ist 39 km lang.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864757" y="5888377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Bei einem Straßenneubau waren bisher 27 km fertig. Nun werden auch die restlichen 12 km dem Verkehr übergeben. Wie lang ist die gesamte neue Strecke?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2015-07-31T12:20:38Z</cp:lastPrinted>
  <dcterms:created xsi:type="dcterms:W3CDTF">2015-07-06T16:22:22Z</dcterms:created>
  <dcterms:modified xsi:type="dcterms:W3CDTF">2016-02-22T16:13:59Z</dcterms:modified>
</cp:coreProperties>
</file>