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40026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/>
              <a:t>Gebrannte Mandeln dürfen auf </a:t>
            </a:r>
            <a:r>
              <a:rPr lang="de-DE" sz="1800" b="1" dirty="0" smtClean="0"/>
              <a:t>dem Jahrmarkt nicht </a:t>
            </a:r>
            <a:r>
              <a:rPr lang="de-DE" sz="1800" b="1" dirty="0" smtClean="0"/>
              <a:t>fehlen.</a:t>
            </a:r>
            <a:br>
              <a:rPr lang="de-DE" sz="1800" b="1" dirty="0" smtClean="0"/>
            </a:br>
            <a:r>
              <a:rPr lang="de-DE" sz="1800" b="1" dirty="0"/>
              <a:t> </a:t>
            </a:r>
            <a:r>
              <a:rPr lang="de-DE" sz="1800" b="1" dirty="0" smtClean="0"/>
              <a:t>Kindergärtnerin </a:t>
            </a:r>
            <a:r>
              <a:rPr lang="de-DE" sz="1800" b="1" dirty="0" smtClean="0"/>
              <a:t>Rebecca </a:t>
            </a:r>
            <a:r>
              <a:rPr lang="de-DE" sz="1800" b="1" dirty="0" smtClean="0"/>
              <a:t>kauft für 8 € 400 g. Für einen Euro hätte sie 50 g bekommen.</a:t>
            </a:r>
            <a:br>
              <a:rPr lang="de-DE" sz="1800" b="1" dirty="0" smtClean="0"/>
            </a:br>
            <a:r>
              <a:rPr lang="de-DE" sz="1800" b="1" dirty="0" smtClean="0"/>
              <a:t>Hat sie einen Preisnachass erhalten?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/>
              <a:t> </a:t>
            </a:r>
            <a:r>
              <a:rPr lang="de-DE" sz="1400" dirty="0" smtClean="0"/>
              <a:t>Euro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8 </a:t>
            </a:r>
            <a:r>
              <a:rPr lang="de-DE" dirty="0" smtClean="0"/>
              <a:t>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54589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400 g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25305" y="390190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8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8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 400 g </a:t>
            </a:r>
            <a:r>
              <a:rPr lang="de-DE" smtClean="0"/>
              <a:t>: 8 = x; </a:t>
            </a:r>
            <a:r>
              <a:rPr lang="de-DE" dirty="0" smtClean="0"/>
              <a:t>x = 400 g : 8; x = 50 g;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Wir gehen davon aus, dass immer 50 g einen Euro kosten: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6823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9432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0" y="5749855"/>
            <a:ext cx="47169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Sie hat keinen Preisnachlass erhalten.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Gebrannte Mandeln dürfen auf dem Jahrmarkt nicht fehlen.  Kindergärtnerin Rebecca kauft für 8 € 400 g. Für einen Euro hätte sie 50 g bekommen. Hat sie einen Preisnachass erhalten?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2015-07-31T12:11:08Z</cp:lastPrinted>
  <dcterms:created xsi:type="dcterms:W3CDTF">2015-07-29T13:12:24Z</dcterms:created>
  <dcterms:modified xsi:type="dcterms:W3CDTF">2016-02-24T11:53:18Z</dcterms:modified>
</cp:coreProperties>
</file>