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Ein Schulleiter gibt „hitzefrei“. Der Unterricht wird deshalb 90 Minuten eher als normal beendet und dauert an diesem Tag nur 180 Minuten.</a:t>
            </a:r>
            <a:b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 lange ist die reguläre Unterrichtszeit?  </a:t>
            </a:r>
            <a:endParaRPr lang="de-DE" sz="1800" dirty="0">
              <a:latin typeface="Lucida Handwriting" panose="03010101010101010101" pitchFamily="66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336011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68982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342421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073361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3750077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737276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</p:cNvCxnSpPr>
          <p:nvPr/>
        </p:nvCxnSpPr>
        <p:spPr>
          <a:xfrm>
            <a:off x="2821802" y="4416261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866939" y="2942071"/>
            <a:ext cx="16038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Reguläre Zeit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125028" y="2942071"/>
            <a:ext cx="14577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entfallen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23719" y="3945280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42122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Zeit entfällt: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4974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7626" y="2068728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417769" y="3339451"/>
            <a:ext cx="13317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90 min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311839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762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6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- 90 min = 180 min;                 270 min 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- 90 min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= 180 min;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6" y="3173623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– 90 min = 180 </a:t>
            </a:r>
            <a:r>
              <a:rPr lang="de-DE" dirty="0" smtClean="0"/>
              <a:t>min / </a:t>
            </a:r>
            <a:r>
              <a:rPr lang="de-DE" dirty="0" smtClean="0"/>
              <a:t>+ 90 min;</a:t>
            </a:r>
          </a:p>
          <a:p>
            <a:r>
              <a:rPr lang="de-DE" dirty="0"/>
              <a:t> </a:t>
            </a:r>
            <a:r>
              <a:rPr lang="de-DE" dirty="0" smtClean="0"/>
              <a:t>    </a:t>
            </a:r>
            <a:r>
              <a:rPr lang="de-DE" dirty="0" smtClean="0"/>
              <a:t> x </a:t>
            </a:r>
            <a:r>
              <a:rPr lang="de-DE" dirty="0" smtClean="0"/>
              <a:t>= 180 min + 90 min; x = 270 min;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44597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088353" y="2557621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07626" y="551335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Antwort: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6" y="5819160"/>
            <a:ext cx="4526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Die reguläre </a:t>
            </a:r>
            <a:r>
              <a:rPr lang="de-DE" b="1" dirty="0" smtClean="0"/>
              <a:t>Unterrichtszeit </a:t>
            </a:r>
            <a:r>
              <a:rPr lang="de-DE" b="1" dirty="0" smtClean="0"/>
              <a:t>beträgt 270 min.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340224" y="4689824"/>
            <a:ext cx="2021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180 min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669707" y="4561352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</a:t>
            </a:r>
            <a:r>
              <a:rPr lang="de-DE" dirty="0" smtClean="0"/>
              <a:t>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</a:t>
            </a:r>
            <a:r>
              <a:rPr lang="de-DE" dirty="0" smtClean="0"/>
              <a:t>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073361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366044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</p:cNvCxnSpPr>
          <p:nvPr/>
        </p:nvCxnSpPr>
        <p:spPr>
          <a:xfrm flipV="1">
            <a:off x="3846095" y="3755161"/>
            <a:ext cx="170743" cy="31820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568150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28254" y="4040114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669707" y="5578946"/>
            <a:ext cx="4678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</a:t>
            </a:r>
            <a:r>
              <a:rPr lang="de-DE" b="1" dirty="0" smtClean="0">
                <a:solidFill>
                  <a:srgbClr val="FF0000"/>
                </a:solidFill>
              </a:rPr>
              <a:t>+ 90 min = 180 min; U: 180 min + 90 min = x ; </a:t>
            </a:r>
            <a:r>
              <a:rPr lang="de-DE" b="1" dirty="0" smtClean="0">
                <a:solidFill>
                  <a:srgbClr val="FF0000"/>
                </a:solidFill>
              </a:rPr>
              <a:t> </a:t>
            </a:r>
            <a:r>
              <a:rPr lang="de-DE" b="1" dirty="0" smtClean="0">
                <a:solidFill>
                  <a:srgbClr val="FF0000"/>
                </a:solidFill>
              </a:rPr>
              <a:t>x = 270 min;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718054" y="5071586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An diesem Tag 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</Words>
  <Application>Microsoft Macintosh PowerPoint</Application>
  <PresentationFormat>Benutzerdefiniert</PresentationFormat>
  <Paragraphs>27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Schulleiter gibt „hitzefrei“. Der Unterricht wird deshalb 90 Minuten eher als normal beendet und dauert an diesem Tag nur 180 Minuten. Wie lange ist die reguläre Unterrichtszeit?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38</cp:revision>
  <cp:lastPrinted>2015-07-31T12:17:00Z</cp:lastPrinted>
  <dcterms:created xsi:type="dcterms:W3CDTF">2015-07-06T16:22:22Z</dcterms:created>
  <dcterms:modified xsi:type="dcterms:W3CDTF">2016-02-23T12:21:44Z</dcterms:modified>
</cp:coreProperties>
</file>