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436668"/>
            <a:ext cx="9144000" cy="95408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Ein Euro kostet 1,5931 USD (US Dollar; Aktuellen Kurs einsetzen!)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Mr. </a:t>
            </a:r>
            <a:r>
              <a:rPr lang="de-DE" sz="1800" dirty="0" err="1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Winterbottom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 kauft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für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eine Geschäftsreise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200 </a:t>
            </a: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€.</a:t>
            </a:r>
            <a:b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 Dollar muss er bezahlen?</a:t>
            </a: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Euro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USD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90394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1€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90394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200 €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1,5931 USD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57718" y="4021432"/>
            <a:ext cx="704729" cy="52199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28983" y="3998188"/>
            <a:ext cx="56863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* </a:t>
            </a:r>
            <a:r>
              <a:rPr lang="de-DE" sz="1000" dirty="0" smtClean="0"/>
              <a:t>1,5931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6916642" y="4049297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1,5931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50523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x  = 1,5931 USD * 200; x  = 318,62 USD;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046418" y="145595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Jeder Euro hat den gleichen Kurs: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7744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09892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</a:t>
            </a:r>
            <a:r>
              <a:rPr lang="de-DE" sz="1600" dirty="0" smtClean="0"/>
              <a:t>Kästchen“)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707398"/>
            <a:ext cx="70976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 </a:t>
            </a:r>
            <a:r>
              <a:rPr lang="de-DE" b="1" dirty="0" smtClean="0"/>
              <a:t>Er muss 318,62 Dollar bezahlen.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Macintosh PowerPoint</Application>
  <PresentationFormat>Benutzerdefiniert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Ein Euro kostet 1,5931 USD (US Dollar; Aktuellen Kurs einsetzen!) Mr. Winterbottom kauft für eine Geschäftsreise 200 €. Wie viel Dollar muss er bezahlen?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2015-07-30T08:00:25Z</cp:lastPrinted>
  <dcterms:created xsi:type="dcterms:W3CDTF">2015-07-29T13:12:24Z</dcterms:created>
  <dcterms:modified xsi:type="dcterms:W3CDTF">2016-02-24T12:38:35Z</dcterms:modified>
</cp:coreProperties>
</file>