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88" d="100"/>
          <a:sy n="88" d="100"/>
        </p:scale>
        <p:origin x="4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04.09.2015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91518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b="1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Für eine Torte braucht man 6 Eier.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b="1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Konditor Mehlstaub möchte 7 Torten für eine Hochzeitsfeier backen.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b="1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Wie viele Eier braucht er?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Torten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Eier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3855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7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6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36314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7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7" y="4081462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7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 * 7 = x; x = 6 * 7 ; x = 42</a:t>
            </a:r>
          </a:p>
          <a:p>
            <a:r>
              <a:rPr lang="de-DE" dirty="0" smtClean="0"/>
              <a:t>Oder:       x = 6 * 7; x = 42;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046418" y="6214790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Konditor Mehlstaub braucht 42 Eier.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08319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Da man für jede Torte gleich viel Eier braucht, zeichnen wir eine Tabelle und beschriften sie.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67836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5630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 nur x, kein „Kästchen“ 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 in Richtung zum x ).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46418" y="5845458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15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</Words>
  <Application>Microsoft Office PowerPoint</Application>
  <PresentationFormat>Breitbild</PresentationFormat>
  <Paragraphs>25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DejaVu Sans Light</vt:lpstr>
      <vt:lpstr>Office Theme</vt:lpstr>
      <vt:lpstr>Für eine Torte braucht man 6 Eier. Konditor Mehlstaub möchte 7 Torten für eine Hochzeitsfeier backen. Wie viele Eier braucht er?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24</cp:revision>
  <cp:lastPrinted>2015-07-30T08:00:25Z</cp:lastPrinted>
  <dcterms:created xsi:type="dcterms:W3CDTF">2015-07-29T13:12:24Z</dcterms:created>
  <dcterms:modified xsi:type="dcterms:W3CDTF">2015-09-04T12:48:33Z</dcterms:modified>
</cp:coreProperties>
</file>