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88" d="100"/>
          <a:sy n="88" d="100"/>
        </p:scale>
        <p:origin x="4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31.07.2015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>In eine Pralinenschachtel kommen 9 Pralinen.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In </a:t>
            </a:r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>der Konditorei  sind noch 45 selbstfertigte Pralinen.</a:t>
            </a: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>Wie viele Schachteln können damit gefüllt werden ?</a:t>
            </a: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002951" y="3419475"/>
            <a:ext cx="2113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</a:t>
            </a:r>
            <a:r>
              <a:rPr lang="de-DE" sz="1400" dirty="0" err="1" smtClean="0"/>
              <a:t>Pr</a:t>
            </a:r>
            <a:r>
              <a:rPr lang="de-DE" sz="1400" dirty="0" smtClean="0"/>
              <a:t> schachteln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Pralinen 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83403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45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9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flipH="1">
            <a:off x="7618346" y="3843860"/>
            <a:ext cx="683863" cy="911733"/>
          </a:xfrm>
          <a:prstGeom prst="curvedRightArrow">
            <a:avLst>
              <a:gd name="adj1" fmla="val 25000"/>
              <a:gd name="adj2" fmla="val 50000"/>
              <a:gd name="adj3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025820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077899"/>
            <a:ext cx="7596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45 : x = 9/* x; 45 = 9 * x / : 9; 45 : 9 = x; x = 45 : 9; x = 5;</a:t>
            </a:r>
          </a:p>
          <a:p>
            <a:r>
              <a:rPr lang="de-DE" dirty="0" smtClean="0"/>
              <a:t>Oder: 9 * x = 45 / : 9; x = 45 : 9; x = 5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479777" y="6273982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Es können 5 Schachteln gefüllt werden.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in jede Pralinenschachtel gleich viele Pralinen kommen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diesmal nur auf der rechten Seite ).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524000" y="5828966"/>
            <a:ext cx="313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Breitbild</PresentationFormat>
  <Paragraphs>25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Batang</vt:lpstr>
      <vt:lpstr>Arial</vt:lpstr>
      <vt:lpstr>Calibri</vt:lpstr>
      <vt:lpstr>Calibri Light</vt:lpstr>
      <vt:lpstr>Courier New</vt:lpstr>
      <vt:lpstr>Office Theme</vt:lpstr>
      <vt:lpstr>In eine Pralinenschachtel kommen 9 Pralinen.  In der Konditorei  sind noch 45 selbstfertigte Pralinen. Wie viele Schachteln können damit gefüllt werden 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26</cp:revision>
  <cp:lastPrinted>2015-07-31T12:27:02Z</cp:lastPrinted>
  <dcterms:created xsi:type="dcterms:W3CDTF">2015-07-29T13:12:24Z</dcterms:created>
  <dcterms:modified xsi:type="dcterms:W3CDTF">2015-07-31T12:27:20Z</dcterms:modified>
</cp:coreProperties>
</file>