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23885" y="134929"/>
            <a:ext cx="8298873" cy="1101292"/>
          </a:xfrm>
        </p:spPr>
        <p:txBody>
          <a:bodyPr>
            <a:normAutofit fontScale="90000"/>
          </a:bodyPr>
          <a:lstStyle/>
          <a:p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Norbert hat 67 € in seiner Sparbüchse. Sein Onkel wirft ihm Geld hinein, ohne dass Norbert die Höhe des Betrages erkennen kann</a:t>
            </a:r>
            <a:r>
              <a:rPr lang="de-DE" sz="1800" smtClean="0">
                <a:latin typeface="Microsoft PhagsPa" panose="020B0502040204020203" pitchFamily="34" charset="0"/>
              </a:rPr>
              <a:t>. </a:t>
            </a:r>
            <a:r>
              <a:rPr lang="de-DE" sz="1800" smtClean="0">
                <a:latin typeface="Microsoft PhagsPa" panose="020B0502040204020203" pitchFamily="34" charset="0"/>
              </a:rPr>
              <a:t>Nach </a:t>
            </a:r>
            <a:r>
              <a:rPr lang="de-DE" sz="1800" dirty="0" smtClean="0">
                <a:latin typeface="Microsoft PhagsPa" panose="020B0502040204020203" pitchFamily="34" charset="0"/>
              </a:rPr>
              <a:t>der Abreise des Onkels zählt er das  Geld und kommt auf 92 €. Welchen Betrag hat ihm der Onkel in die Sparbüchse geworfen?</a:t>
            </a: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21053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Ist in der Sparbüchse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821801" y="3351831"/>
            <a:ext cx="25531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Wirft der Onkel hinein </a:t>
            </a:r>
            <a:endParaRPr lang="de-DE" sz="1400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416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Nach der Abreise des Onkels</a:t>
            </a:r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11275" y="1360475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Der Onkel wirf Geld hinein: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11275" y="1700611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11275" y="204074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0356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67 €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11275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</a:t>
            </a:r>
            <a:r>
              <a:rPr lang="de-DE" sz="1600" dirty="0" smtClean="0"/>
              <a:t>“ (</a:t>
            </a:r>
            <a:r>
              <a:rPr lang="de-DE" sz="1600" dirty="0" smtClean="0"/>
              <a:t>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67 €+          = 92€; 67€ + 25 € = 92€;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Gl:67€ + x = 92€ </a:t>
            </a:r>
            <a:r>
              <a:rPr lang="de-DE" dirty="0" smtClean="0"/>
              <a:t>/ -</a:t>
            </a:r>
            <a:r>
              <a:rPr lang="de-DE" dirty="0" smtClean="0"/>
              <a:t>67€; x = 92€ </a:t>
            </a:r>
            <a:r>
              <a:rPr lang="de-DE" dirty="0" smtClean="0"/>
              <a:t>-  </a:t>
            </a:r>
            <a:r>
              <a:rPr lang="de-DE" dirty="0" smtClean="0"/>
              <a:t>67€;</a:t>
            </a:r>
          </a:p>
          <a:p>
            <a:r>
              <a:rPr lang="de-DE" dirty="0" smtClean="0"/>
              <a:t> x = 25€;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598400" y="252152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250856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Der Onkel hat 25 € hineingeworfen.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08364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92 €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49262" y="504333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00077" y="4607367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67€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92€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67 € + x = 92 T: x + 67 € = 92 €;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92 € - 67 € = x</a:t>
            </a:r>
            <a:r>
              <a:rPr lang="de-DE" b="1" smtClean="0">
                <a:solidFill>
                  <a:srgbClr val="FF0000"/>
                </a:solidFill>
              </a:rPr>
              <a:t>; x </a:t>
            </a:r>
            <a:r>
              <a:rPr lang="de-DE" b="1" dirty="0" smtClean="0">
                <a:solidFill>
                  <a:srgbClr val="FF0000"/>
                </a:solidFill>
              </a:rPr>
              <a:t>= 25€;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11275" y="5937957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06841" y="5049943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203</Words>
  <Application>Microsoft Macintosh PowerPoint</Application>
  <PresentationFormat>Benutzerdefiniert</PresentationFormat>
  <Paragraphs>35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Norbert hat 67 € in seiner Sparbüchse. Sein Onkel wirft ihm Geld hinein, ohne dass Norbert die Höhe des Betrages erkennen kann. Nach der Abreise des Onkels zählt er das  Geld und kommt auf 92 €. Welchen Betrag hat ihm der Onkel in die Sparbüchse geworfen?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40</cp:revision>
  <cp:lastPrinted>2015-07-31T12:03:52Z</cp:lastPrinted>
  <dcterms:created xsi:type="dcterms:W3CDTF">2015-07-06T16:22:22Z</dcterms:created>
  <dcterms:modified xsi:type="dcterms:W3CDTF">2016-02-22T15:40:40Z</dcterms:modified>
</cp:coreProperties>
</file>