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600" dirty="0" smtClean="0">
                <a:latin typeface="Lucida Fax" panose="020606020505050202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Landwirt Mühsam möchte aus Altersgründen allmählich weniger arbeiten.</a:t>
            </a:r>
            <a:br>
              <a:rPr lang="de-DE" sz="1600" dirty="0" smtClean="0">
                <a:latin typeface="Lucida Fax" panose="020606020505050202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600" dirty="0" smtClean="0">
                <a:latin typeface="Lucida Fax" panose="020606020505050202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Nachdem er 11 ha verpachtet hat, bleiben ihm noch 8 ha zu bewirtschaften.</a:t>
            </a:r>
            <a:br>
              <a:rPr lang="de-DE" sz="1600" dirty="0" smtClean="0">
                <a:latin typeface="Lucida Fax" panose="020606020505050202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</a:br>
            <a:r>
              <a:rPr lang="de-DE" sz="1600" dirty="0" smtClean="0">
                <a:latin typeface="Lucida Fax" panose="02060602050505020204" pitchFamily="18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Wie viele ha musste er vorher bearbeiten?</a:t>
            </a:r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  </a:t>
            </a:r>
            <a:endParaRPr lang="de-DE" sz="1800" dirty="0">
              <a:latin typeface="Lucida Handwriting" panose="03010101010101010101" pitchFamily="66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184421" y="3316871"/>
            <a:ext cx="12864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Vorher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31616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verpachtet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09915" y="4318042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365992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Er verpachtet eine Fläche: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08156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50320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31777" y="3715183"/>
            <a:ext cx="74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11 ha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99427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- 11 ha = 8 ha;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19 ha - 11 ha = 8 ha;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99427" y="3669690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 x - 11 ha = 8 ha / + 11 ha;</a:t>
            </a:r>
          </a:p>
          <a:p>
            <a:r>
              <a:rPr lang="de-DE" dirty="0"/>
              <a:t> </a:t>
            </a:r>
            <a:r>
              <a:rPr lang="de-DE" dirty="0" smtClean="0"/>
              <a:t>      x =   8 ha + 11 ha; x = 19 ha;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054945" y="2518775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27139" y="5886121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7" y="6191922"/>
            <a:ext cx="42358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Vorher musste er 19 ha bearbeiten.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44102" y="507178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ha 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</a:t>
            </a:r>
            <a:r>
              <a:rPr lang="de-DE" smtClean="0"/>
              <a:t>die </a:t>
            </a:r>
            <a:r>
              <a:rPr lang="de-DE" b="1" smtClean="0">
                <a:solidFill>
                  <a:srgbClr val="FF0000"/>
                </a:solidFill>
              </a:rPr>
              <a:t>Umkehraufgabe</a:t>
            </a:r>
            <a:r>
              <a:rPr lang="de-DE" smtClean="0"/>
              <a:t>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84515"/>
            <a:ext cx="60315" cy="375414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28254" y="4426682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551334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- 11 ha = 8 ha; U: 8 ha + 11 ha = x ; x = 19 ha;  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1966526" y="5485766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Bleiben ihm noch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171</Words>
  <Application>Microsoft Macintosh PowerPoint</Application>
  <PresentationFormat>Benutzerdefiniert</PresentationFormat>
  <Paragraphs>28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Landwirt Mühsam möchte aus Altersgründen allmählich weniger arbeiten. Nachdem er 11 ha verpachtet hat, bleiben ihm noch 8 ha zu bewirtschaften. Wie viele ha musste er vorher bearbeiten?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39</cp:revision>
  <cp:lastPrinted>2015-07-31T12:17:00Z</cp:lastPrinted>
  <dcterms:created xsi:type="dcterms:W3CDTF">2015-07-06T16:22:22Z</dcterms:created>
  <dcterms:modified xsi:type="dcterms:W3CDTF">2016-02-23T11:53:32Z</dcterms:modified>
</cp:coreProperties>
</file>