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>
                <a:latin typeface="Microsoft PhagsPa" panose="020B0502040204020203" pitchFamily="34" charset="0"/>
              </a:rPr>
              <a:t>Text</a:t>
            </a:r>
            <a:br>
              <a:rPr lang="de-DE" sz="1800" dirty="0">
                <a:latin typeface="Microsoft PhagsPa" panose="020B0502040204020203" pitchFamily="34" charset="0"/>
              </a:rPr>
            </a:b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" name="Rechteck 5"/>
          <p:cNvSpPr/>
          <p:nvPr/>
        </p:nvSpPr>
        <p:spPr>
          <a:xfrm>
            <a:off x="1160317" y="3363623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4717436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370033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100973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3744180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3764888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443873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14969" y="2946669"/>
            <a:ext cx="1997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Text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2949784" y="2946669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Kommen dazu 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766256" y="5117191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Text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659357" y="407345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37428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Kommentar: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907626" y="1709815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das Operationszeichen und die gegebenen Zahlen ein.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907626" y="2045349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den Platzhalter ein.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376906" y="3350194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Zahl 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3855778" y="3375274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907626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lösen die Aufgabe als „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/>
              <a:t> (</a:t>
            </a:r>
            <a:r>
              <a:rPr lang="de-DE" sz="1600" dirty="0" err="1"/>
              <a:t>Pl</a:t>
            </a:r>
            <a:r>
              <a:rPr lang="de-DE" sz="1600" dirty="0"/>
              <a:t>) und als „Gleichung“ (</a:t>
            </a:r>
            <a:r>
              <a:rPr lang="de-DE" sz="1600" dirty="0" err="1"/>
              <a:t>Gl</a:t>
            </a:r>
            <a:r>
              <a:rPr lang="de-DE" sz="1600" dirty="0"/>
              <a:t>).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PL:           =;                         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/>
              <a:t>Gl:  </a:t>
            </a:r>
            <a:r>
              <a:rPr lang="de-DE" dirty="0"/>
              <a:t>+ x </a:t>
            </a:r>
            <a:r>
              <a:rPr lang="de-DE"/>
              <a:t>=;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3497005" y="3507841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8061961" y="250150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907626" y="5986440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Text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21112" y="4720176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Zahl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Hilft uns eine Umkehraufgabe? Nein! Begründe das!</a:t>
            </a:r>
          </a:p>
          <a:p>
            <a:r>
              <a:rPr lang="de-DE" dirty="0"/>
              <a:t>Wir müssen zuerst die </a:t>
            </a:r>
            <a:r>
              <a:rPr lang="de-DE" b="1" dirty="0">
                <a:solidFill>
                  <a:srgbClr val="FF0000"/>
                </a:solidFill>
              </a:rPr>
              <a:t>„Tauschaufgabe“ </a:t>
            </a:r>
            <a:r>
              <a:rPr lang="de-DE" dirty="0"/>
              <a:t>durchführen.</a:t>
            </a:r>
          </a:p>
          <a:p>
            <a:r>
              <a:rPr lang="de-DE" dirty="0"/>
              <a:t>Dafür brauchen wir einen zweiten Rechenbaum.</a:t>
            </a:r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1"/>
          </p:cNvCxnSpPr>
          <p:nvPr/>
        </p:nvCxnSpPr>
        <p:spPr>
          <a:xfrm>
            <a:off x="6260520" y="4982359"/>
            <a:ext cx="403699" cy="14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47" name="Textfeld 46"/>
          <p:cNvSpPr txBox="1"/>
          <p:nvPr/>
        </p:nvSpPr>
        <p:spPr>
          <a:xfrm>
            <a:off x="6756806" y="5037077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7667813" y="4532998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Zahl </a:t>
            </a:r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Zahl</a:t>
            </a:r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Jetzt erst hilft uns die </a:t>
            </a:r>
            <a:r>
              <a:rPr lang="de-DE" b="1" dirty="0">
                <a:solidFill>
                  <a:srgbClr val="FF0000"/>
                </a:solidFill>
              </a:rPr>
              <a:t>„Umkehraufgabe“</a:t>
            </a: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91400" y="5455698"/>
            <a:ext cx="143255" cy="16616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Wir können rechnen:</a:t>
            </a:r>
          </a:p>
          <a:p>
            <a:endParaRPr lang="de-DE" dirty="0"/>
          </a:p>
        </p:txBody>
      </p:sp>
      <p:sp>
        <p:nvSpPr>
          <p:cNvPr id="56" name="Textfeld 55"/>
          <p:cNvSpPr txBox="1"/>
          <p:nvPr/>
        </p:nvSpPr>
        <p:spPr>
          <a:xfrm>
            <a:off x="907626" y="5633133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Wir geben die Antwort: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7622852" y="5029881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</Words>
  <Application>Microsoft Office PowerPoint</Application>
  <PresentationFormat>Breitbild</PresentationFormat>
  <Paragraphs>32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Iskoola Pota</vt:lpstr>
      <vt:lpstr>Microsoft PhagsPa</vt:lpstr>
      <vt:lpstr>Office Theme</vt:lpstr>
      <vt:lpstr>Text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38</cp:revision>
  <cp:lastPrinted>2015-07-31T12:03:52Z</cp:lastPrinted>
  <dcterms:created xsi:type="dcterms:W3CDTF">2015-07-06T16:22:22Z</dcterms:created>
  <dcterms:modified xsi:type="dcterms:W3CDTF">2016-02-24T13:54:12Z</dcterms:modified>
</cp:coreProperties>
</file>