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84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91518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b="1" dirty="0" smtClean="0"/>
              <a:t>Gärtner </a:t>
            </a:r>
            <a:r>
              <a:rPr lang="de-DE" sz="1800" b="1" dirty="0" err="1" smtClean="0"/>
              <a:t>Thanne</a:t>
            </a:r>
            <a:r>
              <a:rPr lang="de-DE" sz="1800" b="1" dirty="0" smtClean="0"/>
              <a:t> bewässert die Frühbeete mit einer eigenen Anlage.</a:t>
            </a:r>
            <a:br>
              <a:rPr lang="de-DE" sz="1800" b="1" dirty="0" smtClean="0"/>
            </a:br>
            <a:r>
              <a:rPr lang="de-DE" sz="1800" b="1" dirty="0" smtClean="0"/>
              <a:t>Für die 8 Frühbeete braucht er täglich im Schnitt  120 l Wasser.</a:t>
            </a:r>
            <a:br>
              <a:rPr lang="de-DE" sz="1800" b="1" dirty="0" smtClean="0"/>
            </a:br>
            <a:r>
              <a:rPr lang="de-DE" sz="1800" b="1" dirty="0" smtClean="0"/>
              <a:t>Wie viel Liter Wasser kommt auf ein Frühbeet?</a:t>
            </a:r>
            <a:br>
              <a:rPr lang="de-DE" sz="1800" b="1" dirty="0" smtClean="0"/>
            </a:b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rechnen: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2999068" y="3419475"/>
            <a:ext cx="188725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</a:t>
            </a:r>
            <a:r>
              <a:rPr lang="de-DE" sz="1400" dirty="0" smtClean="0"/>
              <a:t>der Frühbeete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60313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Wasserverbrauch</a:t>
            </a:r>
            <a:r>
              <a:rPr lang="de-DE" sz="1400" dirty="0" smtClean="0"/>
              <a:t>.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3855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8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162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120 l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71834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</a:t>
            </a:r>
            <a:r>
              <a:rPr lang="de-DE" sz="1000" dirty="0" smtClean="0"/>
              <a:t>8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8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5103524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 x = 120 l : 8; x = 15 l;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08319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</a:t>
            </a:r>
            <a:r>
              <a:rPr lang="de-DE" sz="1600" dirty="0" smtClean="0"/>
              <a:t>: Jedes Frühbeet erhält gleich viel Wasser: Tabelle</a:t>
            </a:r>
            <a:endParaRPr lang="de-DE" sz="1600" dirty="0" smtClean="0"/>
          </a:p>
        </p:txBody>
      </p:sp>
      <p:sp>
        <p:nvSpPr>
          <p:cNvPr id="27" name="Textfeld 26"/>
          <p:cNvSpPr txBox="1"/>
          <p:nvPr/>
        </p:nvSpPr>
        <p:spPr>
          <a:xfrm>
            <a:off x="1218591" y="167836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5630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 nur x, kein „Kästchen“ 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 in Richtung zum x ).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93989" y="5749855"/>
            <a:ext cx="40489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</a:t>
            </a:r>
            <a:r>
              <a:rPr lang="de-DE" dirty="0" smtClean="0"/>
              <a:t>:</a:t>
            </a:r>
          </a:p>
          <a:p>
            <a:r>
              <a:rPr lang="de-DE" dirty="0" smtClean="0"/>
              <a:t>Auf ein Frühbeet kommen  15 l Wasser.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Gärtner Thanne bewässert die Frühbeete mit einer eigenen Anlage. Für die 8 Frühbeete braucht er täglich im Schnitt  120 l Wasser. Wie viel Liter Wasser kommt auf ein Frühbeet?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28</cp:revision>
  <cp:lastPrinted>2015-07-31T12:11:08Z</cp:lastPrinted>
  <dcterms:created xsi:type="dcterms:W3CDTF">2015-07-29T13:12:24Z</dcterms:created>
  <dcterms:modified xsi:type="dcterms:W3CDTF">2016-01-21T08:50:35Z</dcterms:modified>
</cp:coreProperties>
</file>