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-108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600" b="1" dirty="0">
                <a:latin typeface="Iskoola Pota" panose="020B0502040204020203" pitchFamily="34" charset="0"/>
                <a:cs typeface="Iskoola Pota" panose="020B0502040204020203" pitchFamily="34" charset="0"/>
              </a:rPr>
              <a:t>Franz hat für seine Gewinne beim Skifahren schon 14 Pokale. Im Winter darauf kommen 4 weitere Pokale dazu. </a:t>
            </a:r>
            <a:r>
              <a:rPr lang="de-DE" sz="1600" dirty="0">
                <a:latin typeface="Iskoola Pota" panose="020B0502040204020203" pitchFamily="34" charset="0"/>
                <a:cs typeface="Iskoola Pota" panose="020B0502040204020203" pitchFamily="34" charset="0"/>
              </a:rPr>
              <a:t/>
            </a:r>
            <a:br>
              <a:rPr lang="de-DE" sz="1600" dirty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b="1" dirty="0">
                <a:latin typeface="Iskoola Pota" panose="020B0502040204020203" pitchFamily="34" charset="0"/>
                <a:cs typeface="Iskoola Pota" panose="020B0502040204020203" pitchFamily="34" charset="0"/>
              </a:rPr>
              <a:t>Wie viele hat er jetzt?</a:t>
            </a:r>
            <a:endParaRPr lang="de-DE" sz="1600" dirty="0">
              <a:latin typeface="Iskoola Pot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073881" y="3308411"/>
            <a:ext cx="1465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Franz  hat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 dazu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Franz  hat jetzt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14573" y="44600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23925" y="1400885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Es kommen Pokale dazu, also zeichnen wir einen Rechenbaum und beschriften ihn.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4004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23925" y="20601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769713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14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606239" y="3734034"/>
            <a:ext cx="560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23925" y="2390486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„Gleichung“(Gl)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765900" y="2371200"/>
            <a:ext cx="309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14 + 4 =         ; 14 + 4 = 18 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780067" y="2787131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14 + 4 = x ; x = 14 + 4; x = 18;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994714" y="2506610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102252" y="6281982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                 Jetzt hat Franz 18 Pokale.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1073881" y="5943600"/>
            <a:ext cx="3498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Microsoft Office PowerPoint</Application>
  <PresentationFormat>Benutzerdefiniert</PresentationFormat>
  <Paragraphs>22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Franz hat für seine Gewinne beim Skifahren schon 14 Pokale. Im Winter darauf kommen 4 weitere Pokale dazu.  Wie viele hat er jetzt?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22</cp:revision>
  <cp:lastPrinted>2015-07-31T12:20:38Z</cp:lastPrinted>
  <dcterms:created xsi:type="dcterms:W3CDTF">2015-07-06T16:22:22Z</dcterms:created>
  <dcterms:modified xsi:type="dcterms:W3CDTF">2015-09-17T17:44:26Z</dcterms:modified>
</cp:coreProperties>
</file>