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75686" y="395250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/>
              <a:t>In der Dentallegierung waren auch 3 g Palladium enthalten.</a:t>
            </a:r>
            <a:br>
              <a:rPr lang="de-DE" sz="1800" b="1" dirty="0" smtClean="0"/>
            </a:br>
            <a:r>
              <a:rPr lang="de-DE" sz="1800" b="1" dirty="0" smtClean="0"/>
              <a:t>Es wurden dafür 6 € bezahlt.</a:t>
            </a:r>
            <a:br>
              <a:rPr lang="de-DE" sz="1800" b="1" dirty="0" smtClean="0"/>
            </a:br>
            <a:r>
              <a:rPr lang="de-DE" sz="1800" b="1" dirty="0" smtClean="0"/>
              <a:t>Welcher Betrag war für ein g Palladium zugrunde gelegt worden?</a:t>
            </a: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rechnen: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006317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7659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1g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76590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 g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4982197" y="4338973"/>
            <a:ext cx="16272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 6 €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52913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71834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3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sz="1000" dirty="0" smtClean="0"/>
              <a:t>: 3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103524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x = 6 € : 3; x = 2 €; 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Jedes g Palladium hat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(nur x, kein „Kästchen“).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(in Richtung zum x).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667019"/>
            <a:ext cx="70252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Für ein g Palladium waren 2 € zugrunde gelegt worden.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105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In der Dentallegierung waren auch 3 g Palladium enthalten. Es wurden dafür 6 € bezahlt. Welcher Betrag war für ein g Palladium zugrunde gelegt worden?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2015-07-31T12:11:08Z</cp:lastPrinted>
  <dcterms:created xsi:type="dcterms:W3CDTF">2015-07-29T13:12:24Z</dcterms:created>
  <dcterms:modified xsi:type="dcterms:W3CDTF">2016-02-24T11:43:38Z</dcterms:modified>
</cp:coreProperties>
</file>